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98_FF199B6F.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6" r:id="rId6"/>
    <p:sldMasterId id="2147483679" r:id="rId7"/>
  </p:sldMasterIdLst>
  <p:notesMasterIdLst>
    <p:notesMasterId r:id="rId27"/>
  </p:notesMasterIdLst>
  <p:handoutMasterIdLst>
    <p:handoutMasterId r:id="rId28"/>
  </p:handoutMasterIdLst>
  <p:sldIdLst>
    <p:sldId id="256" r:id="rId8"/>
    <p:sldId id="257" r:id="rId9"/>
    <p:sldId id="411" r:id="rId10"/>
    <p:sldId id="260" r:id="rId11"/>
    <p:sldId id="342" r:id="rId12"/>
    <p:sldId id="415" r:id="rId13"/>
    <p:sldId id="341" r:id="rId14"/>
    <p:sldId id="402" r:id="rId15"/>
    <p:sldId id="404" r:id="rId16"/>
    <p:sldId id="413" r:id="rId17"/>
    <p:sldId id="360" r:id="rId18"/>
    <p:sldId id="405" r:id="rId19"/>
    <p:sldId id="414" r:id="rId20"/>
    <p:sldId id="406" r:id="rId21"/>
    <p:sldId id="408" r:id="rId22"/>
    <p:sldId id="409" r:id="rId23"/>
    <p:sldId id="412" r:id="rId24"/>
    <p:sldId id="410" r:id="rId25"/>
    <p:sldId id="397" r:id="rId26"/>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33882-7EA9-DE48-3F8E-52A07FB46E66}" name="Sigg Corinne Gemeindeschule Schwyz" initials="SS" userId="S::corinne.sigg@schule.gemeindeschwyz.ch::65ac4485-e142-46ba-ba2c-eaf219887c07" providerId="AD"/>
  <p188:author id="{611C4F98-E0E6-D0E1-49E3-78F46DF1A4E8}" name="Steiner Anita Gemeindeschule Schwyz" initials="SS" userId="S::anita.steiner@schule.gemeindeschwyz.ch::2d312792-0254-4dd4-ae6f-6f1ad914f222" providerId="AD"/>
  <p188:author id="{C64441BA-165D-3D7D-C1D1-75FE21E2D8E4}" name="da Silva Vieira Verena Gemeindeschule Schwyz" initials="dS" userId="S::verena.dasilva@schule.gemeindeschwyz.ch::b50aca5a-01ba-4cf5-819c-f84919feb607" providerId="AD"/>
  <p188:author id="{D74EDEEA-DF0E-2A15-B9BA-47A62E60AF25}" name="Hummel Petra Gemeindeschule Schwyz" initials="PH" userId="S::petra.hummel@schule.gemeindeschwyz.ch::5f916ec4-412e-4b92-94bb-d51e2e6eb9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681"/>
    <a:srgbClr val="BFD7F5"/>
    <a:srgbClr val="35FA26"/>
    <a:srgbClr val="E49090"/>
    <a:srgbClr val="64E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CF2319-81A3-4702-8F50-6F0DB6EB0F32}" v="56" dt="2025-11-26T14:07:00.23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mel Petra Gemeindeschule Schwyz" userId="S::petra.hummel@schule.gemeindeschwyz.ch::5f916ec4-412e-4b92-94bb-d51e2e6eb9d4" providerId="AD" clId="Web-{47D07A52-0FB3-1964-1682-A39CDE9ED8A6}"/>
    <pc:docChg chg="modSld">
      <pc:chgData name="Hummel Petra Gemeindeschule Schwyz" userId="S::petra.hummel@schule.gemeindeschwyz.ch::5f916ec4-412e-4b92-94bb-d51e2e6eb9d4" providerId="AD" clId="Web-{47D07A52-0FB3-1964-1682-A39CDE9ED8A6}" dt="2025-11-12T08:10:46.492" v="41"/>
      <pc:docMkLst>
        <pc:docMk/>
      </pc:docMkLst>
      <pc:sldChg chg="modNotes">
        <pc:chgData name="Hummel Petra Gemeindeschule Schwyz" userId="S::petra.hummel@schule.gemeindeschwyz.ch::5f916ec4-412e-4b92-94bb-d51e2e6eb9d4" providerId="AD" clId="Web-{47D07A52-0FB3-1964-1682-A39CDE9ED8A6}" dt="2025-11-12T08:04:24.719" v="13"/>
        <pc:sldMkLst>
          <pc:docMk/>
          <pc:sldMk cId="1695447561" sldId="257"/>
        </pc:sldMkLst>
      </pc:sldChg>
      <pc:sldChg chg="addSp delSp modSp">
        <pc:chgData name="Hummel Petra Gemeindeschule Schwyz" userId="S::petra.hummel@schule.gemeindeschwyz.ch::5f916ec4-412e-4b92-94bb-d51e2e6eb9d4" providerId="AD" clId="Web-{47D07A52-0FB3-1964-1682-A39CDE9ED8A6}" dt="2025-11-12T08:10:46.492" v="41"/>
        <pc:sldMkLst>
          <pc:docMk/>
          <pc:sldMk cId="1649209431" sldId="415"/>
        </pc:sldMkLst>
        <pc:spChg chg="add mod ord">
          <ac:chgData name="Hummel Petra Gemeindeschule Schwyz" userId="S::petra.hummel@schule.gemeindeschwyz.ch::5f916ec4-412e-4b92-94bb-d51e2e6eb9d4" providerId="AD" clId="Web-{47D07A52-0FB3-1964-1682-A39CDE9ED8A6}" dt="2025-11-12T08:10:46.492" v="41"/>
          <ac:spMkLst>
            <pc:docMk/>
            <pc:sldMk cId="1649209431" sldId="415"/>
            <ac:spMk id="4" creationId="{D0ECA9C9-594F-7F34-9B4B-BE74FA6956AC}"/>
          </ac:spMkLst>
        </pc:spChg>
        <pc:picChg chg="mod">
          <ac:chgData name="Hummel Petra Gemeindeschule Schwyz" userId="S::petra.hummel@schule.gemeindeschwyz.ch::5f916ec4-412e-4b92-94bb-d51e2e6eb9d4" providerId="AD" clId="Web-{47D07A52-0FB3-1964-1682-A39CDE9ED8A6}" dt="2025-11-12T08:05:59.160" v="17"/>
          <ac:picMkLst>
            <pc:docMk/>
            <pc:sldMk cId="1649209431" sldId="415"/>
            <ac:picMk id="9" creationId="{24C605A1-38D1-27D0-4975-D95BB1D0E2D5}"/>
          </ac:picMkLst>
        </pc:picChg>
      </pc:sldChg>
    </pc:docChg>
  </pc:docChgLst>
  <pc:docChgLst>
    <pc:chgData name="Dübendorfer Salome Gemeindeschule Schwyz" userId="S::salome.duebendorfer@schule.gemeindeschwyz.ch::36969726-3df1-4350-b622-6f5a1427509e" providerId="AD" clId="Web-{7C1776CF-FFFD-BA36-509C-14F2D7F779AB}"/>
    <pc:docChg chg="modSld">
      <pc:chgData name="Dübendorfer Salome Gemeindeschule Schwyz" userId="S::salome.duebendorfer@schule.gemeindeschwyz.ch::36969726-3df1-4350-b622-6f5a1427509e" providerId="AD" clId="Web-{7C1776CF-FFFD-BA36-509C-14F2D7F779AB}" dt="2025-11-03T08:54:18.514" v="58" actId="20577"/>
      <pc:docMkLst>
        <pc:docMk/>
      </pc:docMkLst>
      <pc:sldChg chg="modSp">
        <pc:chgData name="Dübendorfer Salome Gemeindeschule Schwyz" userId="S::salome.duebendorfer@schule.gemeindeschwyz.ch::36969726-3df1-4350-b622-6f5a1427509e" providerId="AD" clId="Web-{7C1776CF-FFFD-BA36-509C-14F2D7F779AB}" dt="2025-11-03T08:54:18.514" v="58" actId="20577"/>
        <pc:sldMkLst>
          <pc:docMk/>
          <pc:sldMk cId="838092063" sldId="341"/>
        </pc:sldMkLst>
        <pc:spChg chg="mod">
          <ac:chgData name="Dübendorfer Salome Gemeindeschule Schwyz" userId="S::salome.duebendorfer@schule.gemeindeschwyz.ch::36969726-3df1-4350-b622-6f5a1427509e" providerId="AD" clId="Web-{7C1776CF-FFFD-BA36-509C-14F2D7F779AB}" dt="2025-11-03T08:54:18.514" v="58" actId="20577"/>
          <ac:spMkLst>
            <pc:docMk/>
            <pc:sldMk cId="838092063" sldId="341"/>
            <ac:spMk id="6" creationId="{00000000-0000-0000-0000-000000000000}"/>
          </ac:spMkLst>
        </pc:spChg>
      </pc:sldChg>
    </pc:docChg>
  </pc:docChgLst>
  <pc:docChgLst>
    <pc:chgData name="Hummel Petra Gemeindeschule Schwyz" userId="5f916ec4-412e-4b92-94bb-d51e2e6eb9d4" providerId="ADAL" clId="{CFA26331-BE35-4165-8949-1EABDE7DF4FE}"/>
    <pc:docChg chg="undo custSel addSld delSld modSld sldOrd">
      <pc:chgData name="Hummel Petra Gemeindeschule Schwyz" userId="5f916ec4-412e-4b92-94bb-d51e2e6eb9d4" providerId="ADAL" clId="{CFA26331-BE35-4165-8949-1EABDE7DF4FE}" dt="2025-11-26T14:07:00.234" v="7205" actId="20577"/>
      <pc:docMkLst>
        <pc:docMk/>
      </pc:docMkLst>
      <pc:sldChg chg="addSp delSp modSp mod modNotesTx">
        <pc:chgData name="Hummel Petra Gemeindeschule Schwyz" userId="5f916ec4-412e-4b92-94bb-d51e2e6eb9d4" providerId="ADAL" clId="{CFA26331-BE35-4165-8949-1EABDE7DF4FE}" dt="2025-11-26T12:51:05.124" v="7078" actId="20577"/>
        <pc:sldMkLst>
          <pc:docMk/>
          <pc:sldMk cId="1114791813" sldId="256"/>
        </pc:sldMkLst>
        <pc:spChg chg="mod">
          <ac:chgData name="Hummel Petra Gemeindeschule Schwyz" userId="5f916ec4-412e-4b92-94bb-d51e2e6eb9d4" providerId="ADAL" clId="{CFA26331-BE35-4165-8949-1EABDE7DF4FE}" dt="2025-11-06T13:37:56.139" v="841" actId="1076"/>
          <ac:spMkLst>
            <pc:docMk/>
            <pc:sldMk cId="1114791813" sldId="256"/>
            <ac:spMk id="6" creationId="{00000000-0000-0000-0000-000000000000}"/>
          </ac:spMkLst>
        </pc:spChg>
        <pc:grpChg chg="add mod">
          <ac:chgData name="Hummel Petra Gemeindeschule Schwyz" userId="5f916ec4-412e-4b92-94bb-d51e2e6eb9d4" providerId="ADAL" clId="{CFA26331-BE35-4165-8949-1EABDE7DF4FE}" dt="2025-11-06T13:50:44.316" v="861" actId="1076"/>
          <ac:grpSpMkLst>
            <pc:docMk/>
            <pc:sldMk cId="1114791813" sldId="256"/>
            <ac:grpSpMk id="14" creationId="{6DFB056C-B0CB-1B81-9A4D-98EABE352224}"/>
          </ac:grpSpMkLst>
        </pc:grpChg>
        <pc:grpChg chg="add mod">
          <ac:chgData name="Hummel Petra Gemeindeschule Schwyz" userId="5f916ec4-412e-4b92-94bb-d51e2e6eb9d4" providerId="ADAL" clId="{CFA26331-BE35-4165-8949-1EABDE7DF4FE}" dt="2025-11-06T13:50:23.003" v="852"/>
          <ac:grpSpMkLst>
            <pc:docMk/>
            <pc:sldMk cId="1114791813" sldId="256"/>
            <ac:grpSpMk id="15" creationId="{416FB97A-8104-ED24-5836-294087DE5F3F}"/>
          </ac:grpSpMkLst>
        </pc:grpChg>
        <pc:picChg chg="add mod">
          <ac:chgData name="Hummel Petra Gemeindeschule Schwyz" userId="5f916ec4-412e-4b92-94bb-d51e2e6eb9d4" providerId="ADAL" clId="{CFA26331-BE35-4165-8949-1EABDE7DF4FE}" dt="2025-11-06T13:50:23.003" v="852"/>
          <ac:picMkLst>
            <pc:docMk/>
            <pc:sldMk cId="1114791813" sldId="256"/>
            <ac:picMk id="16" creationId="{F87D5187-930E-63E9-AB53-F4BEE1A3B0E3}"/>
          </ac:picMkLst>
        </pc:picChg>
        <pc:picChg chg="add mod">
          <ac:chgData name="Hummel Petra Gemeindeschule Schwyz" userId="5f916ec4-412e-4b92-94bb-d51e2e6eb9d4" providerId="ADAL" clId="{CFA26331-BE35-4165-8949-1EABDE7DF4FE}" dt="2025-11-06T13:50:23.003" v="852"/>
          <ac:picMkLst>
            <pc:docMk/>
            <pc:sldMk cId="1114791813" sldId="256"/>
            <ac:picMk id="17" creationId="{06E2D290-4FD3-CD00-C7A9-D0CF75D2DD10}"/>
          </ac:picMkLst>
        </pc:picChg>
        <pc:picChg chg="add mod">
          <ac:chgData name="Hummel Petra Gemeindeschule Schwyz" userId="5f916ec4-412e-4b92-94bb-d51e2e6eb9d4" providerId="ADAL" clId="{CFA26331-BE35-4165-8949-1EABDE7DF4FE}" dt="2025-11-06T13:50:23.003" v="852"/>
          <ac:picMkLst>
            <pc:docMk/>
            <pc:sldMk cId="1114791813" sldId="256"/>
            <ac:picMk id="18" creationId="{F21DD5A0-93C5-B070-CE06-CC7838DF7B57}"/>
          </ac:picMkLst>
        </pc:picChg>
      </pc:sldChg>
      <pc:sldChg chg="modSp mod modNotesTx">
        <pc:chgData name="Hummel Petra Gemeindeschule Schwyz" userId="5f916ec4-412e-4b92-94bb-d51e2e6eb9d4" providerId="ADAL" clId="{CFA26331-BE35-4165-8949-1EABDE7DF4FE}" dt="2025-11-26T12:51:30.740" v="7079"/>
        <pc:sldMkLst>
          <pc:docMk/>
          <pc:sldMk cId="1695447561" sldId="257"/>
        </pc:sldMkLst>
        <pc:spChg chg="mod">
          <ac:chgData name="Hummel Petra Gemeindeschule Schwyz" userId="5f916ec4-412e-4b92-94bb-d51e2e6eb9d4" providerId="ADAL" clId="{CFA26331-BE35-4165-8949-1EABDE7DF4FE}" dt="2025-11-06T13:21:55.549" v="354" actId="1076"/>
          <ac:spMkLst>
            <pc:docMk/>
            <pc:sldMk cId="1695447561" sldId="257"/>
            <ac:spMk id="3" creationId="{00000000-0000-0000-0000-000000000000}"/>
          </ac:spMkLst>
        </pc:spChg>
      </pc:sldChg>
      <pc:sldChg chg="addSp delSp modSp mod modAnim modNotesTx">
        <pc:chgData name="Hummel Petra Gemeindeschule Schwyz" userId="5f916ec4-412e-4b92-94bb-d51e2e6eb9d4" providerId="ADAL" clId="{CFA26331-BE35-4165-8949-1EABDE7DF4FE}" dt="2025-11-26T12:52:15.018" v="7081"/>
        <pc:sldMkLst>
          <pc:docMk/>
          <pc:sldMk cId="530934356" sldId="260"/>
        </pc:sldMkLst>
        <pc:spChg chg="add mod">
          <ac:chgData name="Hummel Petra Gemeindeschule Schwyz" userId="5f916ec4-412e-4b92-94bb-d51e2e6eb9d4" providerId="ADAL" clId="{CFA26331-BE35-4165-8949-1EABDE7DF4FE}" dt="2025-11-18T08:17:13.515" v="4415" actId="1076"/>
          <ac:spMkLst>
            <pc:docMk/>
            <pc:sldMk cId="530934356" sldId="260"/>
            <ac:spMk id="3" creationId="{DD91850B-EC71-9091-5A69-EB594242A28C}"/>
          </ac:spMkLst>
        </pc:spChg>
        <pc:picChg chg="add mod">
          <ac:chgData name="Hummel Petra Gemeindeschule Schwyz" userId="5f916ec4-412e-4b92-94bb-d51e2e6eb9d4" providerId="ADAL" clId="{CFA26331-BE35-4165-8949-1EABDE7DF4FE}" dt="2025-11-18T08:17:16.226" v="4416" actId="1076"/>
          <ac:picMkLst>
            <pc:docMk/>
            <pc:sldMk cId="530934356" sldId="260"/>
            <ac:picMk id="4" creationId="{3B4FCC56-4DD9-28C1-FA09-BE2F6BC4E111}"/>
          </ac:picMkLst>
        </pc:picChg>
        <pc:picChg chg="mod modCrop">
          <ac:chgData name="Hummel Petra Gemeindeschule Schwyz" userId="5f916ec4-412e-4b92-94bb-d51e2e6eb9d4" providerId="ADAL" clId="{CFA26331-BE35-4165-8949-1EABDE7DF4FE}" dt="2025-11-18T08:18:28.619" v="4420" actId="1076"/>
          <ac:picMkLst>
            <pc:docMk/>
            <pc:sldMk cId="530934356" sldId="260"/>
            <ac:picMk id="7" creationId="{B5EB81E3-6ED0-0709-0BE3-D01E154ABACC}"/>
          </ac:picMkLst>
        </pc:picChg>
      </pc:sldChg>
      <pc:sldChg chg="modSp mod modAnim modNotesTx">
        <pc:chgData name="Hummel Petra Gemeindeschule Schwyz" userId="5f916ec4-412e-4b92-94bb-d51e2e6eb9d4" providerId="ADAL" clId="{CFA26331-BE35-4165-8949-1EABDE7DF4FE}" dt="2025-11-26T14:06:43.702" v="7188" actId="113"/>
        <pc:sldMkLst>
          <pc:docMk/>
          <pc:sldMk cId="838092063" sldId="341"/>
        </pc:sldMkLst>
        <pc:spChg chg="mod">
          <ac:chgData name="Hummel Petra Gemeindeschule Schwyz" userId="5f916ec4-412e-4b92-94bb-d51e2e6eb9d4" providerId="ADAL" clId="{CFA26331-BE35-4165-8949-1EABDE7DF4FE}" dt="2025-11-18T07:58:39.170" v="4223" actId="1076"/>
          <ac:spMkLst>
            <pc:docMk/>
            <pc:sldMk cId="838092063" sldId="341"/>
            <ac:spMk id="6" creationId="{00000000-0000-0000-0000-000000000000}"/>
          </ac:spMkLst>
        </pc:spChg>
        <pc:spChg chg="mod">
          <ac:chgData name="Hummel Petra Gemeindeschule Schwyz" userId="5f916ec4-412e-4b92-94bb-d51e2e6eb9d4" providerId="ADAL" clId="{CFA26331-BE35-4165-8949-1EABDE7DF4FE}" dt="2025-11-26T14:06:43.702" v="7188" actId="113"/>
          <ac:spMkLst>
            <pc:docMk/>
            <pc:sldMk cId="838092063" sldId="341"/>
            <ac:spMk id="9" creationId="{00000000-0000-0000-0000-000000000000}"/>
          </ac:spMkLst>
        </pc:spChg>
        <pc:picChg chg="mod">
          <ac:chgData name="Hummel Petra Gemeindeschule Schwyz" userId="5f916ec4-412e-4b92-94bb-d51e2e6eb9d4" providerId="ADAL" clId="{CFA26331-BE35-4165-8949-1EABDE7DF4FE}" dt="2025-11-18T07:58:50.243" v="4224" actId="1076"/>
          <ac:picMkLst>
            <pc:docMk/>
            <pc:sldMk cId="838092063" sldId="341"/>
            <ac:picMk id="8" creationId="{00000000-0000-0000-0000-000000000000}"/>
          </ac:picMkLst>
        </pc:picChg>
      </pc:sldChg>
      <pc:sldChg chg="modSp mod modAnim modNotesTx">
        <pc:chgData name="Hummel Petra Gemeindeschule Schwyz" userId="5f916ec4-412e-4b92-94bb-d51e2e6eb9d4" providerId="ADAL" clId="{CFA26331-BE35-4165-8949-1EABDE7DF4FE}" dt="2025-11-26T12:53:44.398" v="7087" actId="20577"/>
        <pc:sldMkLst>
          <pc:docMk/>
          <pc:sldMk cId="2101220938" sldId="342"/>
        </pc:sldMkLst>
        <pc:picChg chg="mod">
          <ac:chgData name="Hummel Petra Gemeindeschule Schwyz" userId="5f916ec4-412e-4b92-94bb-d51e2e6eb9d4" providerId="ADAL" clId="{CFA26331-BE35-4165-8949-1EABDE7DF4FE}" dt="2025-11-18T08:18:19.398" v="4418" actId="1076"/>
          <ac:picMkLst>
            <pc:docMk/>
            <pc:sldMk cId="2101220938" sldId="342"/>
            <ac:picMk id="6" creationId="{00000000-0000-0000-0000-000000000000}"/>
          </ac:picMkLst>
        </pc:picChg>
      </pc:sldChg>
      <pc:sldChg chg="addSp modSp mod modAnim modNotesTx">
        <pc:chgData name="Hummel Petra Gemeindeschule Schwyz" userId="5f916ec4-412e-4b92-94bb-d51e2e6eb9d4" providerId="ADAL" clId="{CFA26331-BE35-4165-8949-1EABDE7DF4FE}" dt="2025-11-26T12:58:08.968" v="7136" actId="20577"/>
        <pc:sldMkLst>
          <pc:docMk/>
          <pc:sldMk cId="1847221116" sldId="360"/>
        </pc:sldMkLst>
        <pc:spChg chg="mod">
          <ac:chgData name="Hummel Petra Gemeindeschule Schwyz" userId="5f916ec4-412e-4b92-94bb-d51e2e6eb9d4" providerId="ADAL" clId="{CFA26331-BE35-4165-8949-1EABDE7DF4FE}" dt="2025-11-18T09:51:16.102" v="6286" actId="20577"/>
          <ac:spMkLst>
            <pc:docMk/>
            <pc:sldMk cId="1847221116" sldId="360"/>
            <ac:spMk id="3" creationId="{00000000-0000-0000-0000-000000000000}"/>
          </ac:spMkLst>
        </pc:spChg>
        <pc:spChg chg="mod">
          <ac:chgData name="Hummel Petra Gemeindeschule Schwyz" userId="5f916ec4-412e-4b92-94bb-d51e2e6eb9d4" providerId="ADAL" clId="{CFA26331-BE35-4165-8949-1EABDE7DF4FE}" dt="2025-11-06T15:37:06.566" v="2072" actId="1076"/>
          <ac:spMkLst>
            <pc:docMk/>
            <pc:sldMk cId="1847221116" sldId="360"/>
            <ac:spMk id="4" creationId="{EDCE03CE-2026-7580-AE67-924150981E98}"/>
          </ac:spMkLst>
        </pc:spChg>
        <pc:picChg chg="add mod">
          <ac:chgData name="Hummel Petra Gemeindeschule Schwyz" userId="5f916ec4-412e-4b92-94bb-d51e2e6eb9d4" providerId="ADAL" clId="{CFA26331-BE35-4165-8949-1EABDE7DF4FE}" dt="2025-11-18T09:51:23.447" v="6288" actId="1076"/>
          <ac:picMkLst>
            <pc:docMk/>
            <pc:sldMk cId="1847221116" sldId="360"/>
            <ac:picMk id="5" creationId="{69035FEA-2E2F-E2F6-5B0A-3737F398A4D2}"/>
          </ac:picMkLst>
        </pc:picChg>
      </pc:sldChg>
      <pc:sldChg chg="modSp mod">
        <pc:chgData name="Hummel Petra Gemeindeschule Schwyz" userId="5f916ec4-412e-4b92-94bb-d51e2e6eb9d4" providerId="ADAL" clId="{CFA26331-BE35-4165-8949-1EABDE7DF4FE}" dt="2025-11-06T15:40:29.360" v="2101" actId="255"/>
        <pc:sldMkLst>
          <pc:docMk/>
          <pc:sldMk cId="3419114401" sldId="397"/>
        </pc:sldMkLst>
        <pc:spChg chg="mod">
          <ac:chgData name="Hummel Petra Gemeindeschule Schwyz" userId="5f916ec4-412e-4b92-94bb-d51e2e6eb9d4" providerId="ADAL" clId="{CFA26331-BE35-4165-8949-1EABDE7DF4FE}" dt="2025-11-06T15:40:29.360" v="2101" actId="255"/>
          <ac:spMkLst>
            <pc:docMk/>
            <pc:sldMk cId="3419114401" sldId="397"/>
            <ac:spMk id="18" creationId="{E2D32B70-4859-40F2-A9B5-8C01E49B6DBE}"/>
          </ac:spMkLst>
        </pc:spChg>
      </pc:sldChg>
      <pc:sldChg chg="addSp delSp modSp mod ord modAnim modNotesTx">
        <pc:chgData name="Hummel Petra Gemeindeschule Schwyz" userId="5f916ec4-412e-4b92-94bb-d51e2e6eb9d4" providerId="ADAL" clId="{CFA26331-BE35-4165-8949-1EABDE7DF4FE}" dt="2025-11-26T14:07:00.234" v="7205" actId="20577"/>
        <pc:sldMkLst>
          <pc:docMk/>
          <pc:sldMk cId="1389731258" sldId="402"/>
        </pc:sldMkLst>
        <pc:spChg chg="mod">
          <ac:chgData name="Hummel Petra Gemeindeschule Schwyz" userId="5f916ec4-412e-4b92-94bb-d51e2e6eb9d4" providerId="ADAL" clId="{CFA26331-BE35-4165-8949-1EABDE7DF4FE}" dt="2025-11-26T14:07:00.234" v="7205" actId="20577"/>
          <ac:spMkLst>
            <pc:docMk/>
            <pc:sldMk cId="1389731258" sldId="402"/>
            <ac:spMk id="2" creationId="{7CD6E72A-7E8E-664B-E827-4D2A4861EB30}"/>
          </ac:spMkLst>
        </pc:spChg>
        <pc:spChg chg="mod">
          <ac:chgData name="Hummel Petra Gemeindeschule Schwyz" userId="5f916ec4-412e-4b92-94bb-d51e2e6eb9d4" providerId="ADAL" clId="{CFA26331-BE35-4165-8949-1EABDE7DF4FE}" dt="2025-11-18T08:06:26.398" v="4291" actId="1076"/>
          <ac:spMkLst>
            <pc:docMk/>
            <pc:sldMk cId="1389731258" sldId="402"/>
            <ac:spMk id="3" creationId="{C8822303-55DE-8417-4C92-B3C6982774BC}"/>
          </ac:spMkLst>
        </pc:spChg>
        <pc:picChg chg="add mod">
          <ac:chgData name="Hummel Petra Gemeindeschule Schwyz" userId="5f916ec4-412e-4b92-94bb-d51e2e6eb9d4" providerId="ADAL" clId="{CFA26331-BE35-4165-8949-1EABDE7DF4FE}" dt="2025-11-18T08:06:22.644" v="4290" actId="1076"/>
          <ac:picMkLst>
            <pc:docMk/>
            <pc:sldMk cId="1389731258" sldId="402"/>
            <ac:picMk id="1030" creationId="{30417D3B-DAD2-FA26-150E-F43813B714CB}"/>
          </ac:picMkLst>
        </pc:picChg>
      </pc:sldChg>
      <pc:sldChg chg="modNotesTx">
        <pc:chgData name="Hummel Petra Gemeindeschule Schwyz" userId="5f916ec4-412e-4b92-94bb-d51e2e6eb9d4" providerId="ADAL" clId="{CFA26331-BE35-4165-8949-1EABDE7DF4FE}" dt="2025-11-26T12:55:29.825" v="7093"/>
        <pc:sldMkLst>
          <pc:docMk/>
          <pc:sldMk cId="146332125" sldId="404"/>
        </pc:sldMkLst>
      </pc:sldChg>
      <pc:sldChg chg="addSp delSp modSp mod modNotesTx">
        <pc:chgData name="Hummel Petra Gemeindeschule Schwyz" userId="5f916ec4-412e-4b92-94bb-d51e2e6eb9d4" providerId="ADAL" clId="{CFA26331-BE35-4165-8949-1EABDE7DF4FE}" dt="2025-11-26T12:59:32.964" v="7160" actId="20577"/>
        <pc:sldMkLst>
          <pc:docMk/>
          <pc:sldMk cId="2025699174" sldId="405"/>
        </pc:sldMkLst>
        <pc:spChg chg="mod">
          <ac:chgData name="Hummel Petra Gemeindeschule Schwyz" userId="5f916ec4-412e-4b92-94bb-d51e2e6eb9d4" providerId="ADAL" clId="{CFA26331-BE35-4165-8949-1EABDE7DF4FE}" dt="2025-11-18T09:09:00.671" v="4818" actId="20577"/>
          <ac:spMkLst>
            <pc:docMk/>
            <pc:sldMk cId="2025699174" sldId="405"/>
            <ac:spMk id="2" creationId="{DA247FFB-8D41-B6DF-76C0-454CC5FE9AF9}"/>
          </ac:spMkLst>
        </pc:spChg>
        <pc:spChg chg="mod">
          <ac:chgData name="Hummel Petra Gemeindeschule Schwyz" userId="5f916ec4-412e-4b92-94bb-d51e2e6eb9d4" providerId="ADAL" clId="{CFA26331-BE35-4165-8949-1EABDE7DF4FE}" dt="2025-11-18T09:50:28.254" v="6256" actId="948"/>
          <ac:spMkLst>
            <pc:docMk/>
            <pc:sldMk cId="2025699174" sldId="405"/>
            <ac:spMk id="3" creationId="{93BE387A-A993-D7EF-9CB4-8006F3486ACA}"/>
          </ac:spMkLst>
        </pc:spChg>
        <pc:picChg chg="add mod">
          <ac:chgData name="Hummel Petra Gemeindeschule Schwyz" userId="5f916ec4-412e-4b92-94bb-d51e2e6eb9d4" providerId="ADAL" clId="{CFA26331-BE35-4165-8949-1EABDE7DF4FE}" dt="2025-11-18T09:48:34.059" v="6252" actId="1076"/>
          <ac:picMkLst>
            <pc:docMk/>
            <pc:sldMk cId="2025699174" sldId="405"/>
            <ac:picMk id="9" creationId="{FD4514EA-B0C9-9934-0166-CA4EB8BE0CB2}"/>
          </ac:picMkLst>
        </pc:picChg>
        <pc:picChg chg="add mod">
          <ac:chgData name="Hummel Petra Gemeindeschule Schwyz" userId="5f916ec4-412e-4b92-94bb-d51e2e6eb9d4" providerId="ADAL" clId="{CFA26331-BE35-4165-8949-1EABDE7DF4FE}" dt="2025-11-18T09:48:32.726" v="6251" actId="1076"/>
          <ac:picMkLst>
            <pc:docMk/>
            <pc:sldMk cId="2025699174" sldId="405"/>
            <ac:picMk id="11" creationId="{9B223AF9-CF43-57E4-9B2C-2AA6830F3C82}"/>
          </ac:picMkLst>
        </pc:picChg>
      </pc:sldChg>
      <pc:sldChg chg="delSp modSp mod modNotesTx">
        <pc:chgData name="Hummel Petra Gemeindeschule Schwyz" userId="5f916ec4-412e-4b92-94bb-d51e2e6eb9d4" providerId="ADAL" clId="{CFA26331-BE35-4165-8949-1EABDE7DF4FE}" dt="2025-11-10T16:12:14.442" v="2328" actId="20577"/>
        <pc:sldMkLst>
          <pc:docMk/>
          <pc:sldMk cId="238581305" sldId="411"/>
        </pc:sldMkLst>
        <pc:spChg chg="mod">
          <ac:chgData name="Hummel Petra Gemeindeschule Schwyz" userId="5f916ec4-412e-4b92-94bb-d51e2e6eb9d4" providerId="ADAL" clId="{CFA26331-BE35-4165-8949-1EABDE7DF4FE}" dt="2025-11-06T13:23:18.931" v="450" actId="20577"/>
          <ac:spMkLst>
            <pc:docMk/>
            <pc:sldMk cId="238581305" sldId="411"/>
            <ac:spMk id="2" creationId="{C934D06D-DD64-8FA0-9B9D-B67EDE9AD389}"/>
          </ac:spMkLst>
        </pc:spChg>
        <pc:spChg chg="mod">
          <ac:chgData name="Hummel Petra Gemeindeschule Schwyz" userId="5f916ec4-412e-4b92-94bb-d51e2e6eb9d4" providerId="ADAL" clId="{CFA26331-BE35-4165-8949-1EABDE7DF4FE}" dt="2025-11-06T15:38:48.259" v="2088" actId="20577"/>
          <ac:spMkLst>
            <pc:docMk/>
            <pc:sldMk cId="238581305" sldId="411"/>
            <ac:spMk id="3" creationId="{BF246ED2-A854-33D9-E563-3E61921B5907}"/>
          </ac:spMkLst>
        </pc:spChg>
      </pc:sldChg>
      <pc:sldChg chg="modSp mod">
        <pc:chgData name="Hummel Petra Gemeindeschule Schwyz" userId="5f916ec4-412e-4b92-94bb-d51e2e6eb9d4" providerId="ADAL" clId="{CFA26331-BE35-4165-8949-1EABDE7DF4FE}" dt="2025-11-26T09:16:01.834" v="7075" actId="20577"/>
        <pc:sldMkLst>
          <pc:docMk/>
          <pc:sldMk cId="4265703779" sldId="412"/>
        </pc:sldMkLst>
        <pc:spChg chg="mod">
          <ac:chgData name="Hummel Petra Gemeindeschule Schwyz" userId="5f916ec4-412e-4b92-94bb-d51e2e6eb9d4" providerId="ADAL" clId="{CFA26331-BE35-4165-8949-1EABDE7DF4FE}" dt="2025-11-26T09:16:01.834" v="7075" actId="20577"/>
          <ac:spMkLst>
            <pc:docMk/>
            <pc:sldMk cId="4265703779" sldId="412"/>
            <ac:spMk id="3" creationId="{06CEE3CF-CBD5-746B-A7FA-A721217323E3}"/>
          </ac:spMkLst>
        </pc:spChg>
      </pc:sldChg>
      <pc:sldChg chg="modSp mod modNotesTx">
        <pc:chgData name="Hummel Petra Gemeindeschule Schwyz" userId="5f916ec4-412e-4b92-94bb-d51e2e6eb9d4" providerId="ADAL" clId="{CFA26331-BE35-4165-8949-1EABDE7DF4FE}" dt="2025-11-26T12:56:24.812" v="7108" actId="5793"/>
        <pc:sldMkLst>
          <pc:docMk/>
          <pc:sldMk cId="3806314567" sldId="413"/>
        </pc:sldMkLst>
        <pc:spChg chg="mod">
          <ac:chgData name="Hummel Petra Gemeindeschule Schwyz" userId="5f916ec4-412e-4b92-94bb-d51e2e6eb9d4" providerId="ADAL" clId="{CFA26331-BE35-4165-8949-1EABDE7DF4FE}" dt="2025-11-06T15:36:49.012" v="2071" actId="6549"/>
          <ac:spMkLst>
            <pc:docMk/>
            <pc:sldMk cId="3806314567" sldId="413"/>
            <ac:spMk id="4" creationId="{73F60116-6000-26B4-65BD-EA554A0C5D8D}"/>
          </ac:spMkLst>
        </pc:spChg>
      </pc:sldChg>
      <pc:sldChg chg="addSp modSp add mod modNotesTx">
        <pc:chgData name="Hummel Petra Gemeindeschule Schwyz" userId="5f916ec4-412e-4b92-94bb-d51e2e6eb9d4" providerId="ADAL" clId="{CFA26331-BE35-4165-8949-1EABDE7DF4FE}" dt="2025-11-26T13:00:16.852" v="7162" actId="20577"/>
        <pc:sldMkLst>
          <pc:docMk/>
          <pc:sldMk cId="988214595" sldId="414"/>
        </pc:sldMkLst>
        <pc:spChg chg="mod">
          <ac:chgData name="Hummel Petra Gemeindeschule Schwyz" userId="5f916ec4-412e-4b92-94bb-d51e2e6eb9d4" providerId="ADAL" clId="{CFA26331-BE35-4165-8949-1EABDE7DF4FE}" dt="2025-11-18T09:24:05.435" v="4937" actId="20577"/>
          <ac:spMkLst>
            <pc:docMk/>
            <pc:sldMk cId="988214595" sldId="414"/>
            <ac:spMk id="2" creationId="{7AE02C54-2582-9218-2974-66B0B2BCDC24}"/>
          </ac:spMkLst>
        </pc:spChg>
        <pc:spChg chg="mod">
          <ac:chgData name="Hummel Petra Gemeindeschule Schwyz" userId="5f916ec4-412e-4b92-94bb-d51e2e6eb9d4" providerId="ADAL" clId="{CFA26331-BE35-4165-8949-1EABDE7DF4FE}" dt="2025-11-18T09:46:09.076" v="6190" actId="1076"/>
          <ac:spMkLst>
            <pc:docMk/>
            <pc:sldMk cId="988214595" sldId="414"/>
            <ac:spMk id="3" creationId="{7A1B5073-BAEA-396B-7ED0-1E8C7EC7C76B}"/>
          </ac:spMkLst>
        </pc:spChg>
        <pc:spChg chg="add mod">
          <ac:chgData name="Hummel Petra Gemeindeschule Schwyz" userId="5f916ec4-412e-4b92-94bb-d51e2e6eb9d4" providerId="ADAL" clId="{CFA26331-BE35-4165-8949-1EABDE7DF4FE}" dt="2025-11-18T09:45:54.343" v="6186" actId="1076"/>
          <ac:spMkLst>
            <pc:docMk/>
            <pc:sldMk cId="988214595" sldId="414"/>
            <ac:spMk id="4" creationId="{C1BC3BE9-F279-C949-FE34-FE9A8B36E820}"/>
          </ac:spMkLst>
        </pc:spChg>
        <pc:spChg chg="add mod">
          <ac:chgData name="Hummel Petra Gemeindeschule Schwyz" userId="5f916ec4-412e-4b92-94bb-d51e2e6eb9d4" providerId="ADAL" clId="{CFA26331-BE35-4165-8949-1EABDE7DF4FE}" dt="2025-11-18T09:46:56.388" v="6236" actId="113"/>
          <ac:spMkLst>
            <pc:docMk/>
            <pc:sldMk cId="988214595" sldId="414"/>
            <ac:spMk id="7" creationId="{D43C7D44-0857-ACF3-355F-A3889FB6C7A5}"/>
          </ac:spMkLst>
        </pc:spChg>
        <pc:graphicFrameChg chg="add mod">
          <ac:chgData name="Hummel Petra Gemeindeschule Schwyz" userId="5f916ec4-412e-4b92-94bb-d51e2e6eb9d4" providerId="ADAL" clId="{CFA26331-BE35-4165-8949-1EABDE7DF4FE}" dt="2025-11-18T09:47:02.926" v="6237" actId="1076"/>
          <ac:graphicFrameMkLst>
            <pc:docMk/>
            <pc:sldMk cId="988214595" sldId="414"/>
            <ac:graphicFrameMk id="6" creationId="{4B1506B1-66CC-806B-C46D-7521F342298D}"/>
          </ac:graphicFrameMkLst>
        </pc:graphicFrameChg>
        <pc:picChg chg="add mod">
          <ac:chgData name="Hummel Petra Gemeindeschule Schwyz" userId="5f916ec4-412e-4b92-94bb-d51e2e6eb9d4" providerId="ADAL" clId="{CFA26331-BE35-4165-8949-1EABDE7DF4FE}" dt="2025-11-18T09:45:57.297" v="6187" actId="1076"/>
          <ac:picMkLst>
            <pc:docMk/>
            <pc:sldMk cId="988214595" sldId="414"/>
            <ac:picMk id="5" creationId="{ECF476B9-44C6-A588-3780-4A846DF9980C}"/>
          </ac:picMkLst>
        </pc:picChg>
      </pc:sldChg>
      <pc:sldChg chg="addSp delSp modSp add mod setBg modAnim modNotesTx">
        <pc:chgData name="Hummel Petra Gemeindeschule Schwyz" userId="5f916ec4-412e-4b92-94bb-d51e2e6eb9d4" providerId="ADAL" clId="{CFA26331-BE35-4165-8949-1EABDE7DF4FE}" dt="2025-11-26T12:54:03.572" v="7089" actId="20577"/>
        <pc:sldMkLst>
          <pc:docMk/>
          <pc:sldMk cId="1649209431" sldId="415"/>
        </pc:sldMkLst>
        <pc:spChg chg="mod">
          <ac:chgData name="Hummel Petra Gemeindeschule Schwyz" userId="5f916ec4-412e-4b92-94bb-d51e2e6eb9d4" providerId="ADAL" clId="{CFA26331-BE35-4165-8949-1EABDE7DF4FE}" dt="2025-11-12T08:23:01.901" v="2458" actId="1076"/>
          <ac:spMkLst>
            <pc:docMk/>
            <pc:sldMk cId="1649209431" sldId="415"/>
            <ac:spMk id="2" creationId="{BF2EC8F4-3BCD-B7B0-DBAB-66EC3FCB6715}"/>
          </ac:spMkLst>
        </pc:spChg>
        <pc:spChg chg="add mod">
          <ac:chgData name="Hummel Petra Gemeindeschule Schwyz" userId="5f916ec4-412e-4b92-94bb-d51e2e6eb9d4" providerId="ADAL" clId="{CFA26331-BE35-4165-8949-1EABDE7DF4FE}" dt="2025-11-25T07:22:19.235" v="6884" actId="14100"/>
          <ac:spMkLst>
            <pc:docMk/>
            <pc:sldMk cId="1649209431" sldId="415"/>
            <ac:spMk id="3" creationId="{CC3B86B1-F414-660B-AE44-FAC3D2BBE6A5}"/>
          </ac:spMkLst>
        </pc:spChg>
        <pc:spChg chg="mod">
          <ac:chgData name="Hummel Petra Gemeindeschule Schwyz" userId="5f916ec4-412e-4b92-94bb-d51e2e6eb9d4" providerId="ADAL" clId="{CFA26331-BE35-4165-8949-1EABDE7DF4FE}" dt="2025-11-25T07:21:59.066" v="6881" actId="14100"/>
          <ac:spMkLst>
            <pc:docMk/>
            <pc:sldMk cId="1649209431" sldId="415"/>
            <ac:spMk id="4" creationId="{D0ECA9C9-594F-7F34-9B4B-BE74FA6956AC}"/>
          </ac:spMkLst>
        </pc:spChg>
        <pc:spChg chg="add mod">
          <ac:chgData name="Hummel Petra Gemeindeschule Schwyz" userId="5f916ec4-412e-4b92-94bb-d51e2e6eb9d4" providerId="ADAL" clId="{CFA26331-BE35-4165-8949-1EABDE7DF4FE}" dt="2025-11-25T07:22:23.170" v="6887" actId="14100"/>
          <ac:spMkLst>
            <pc:docMk/>
            <pc:sldMk cId="1649209431" sldId="415"/>
            <ac:spMk id="5" creationId="{596D996A-9609-D041-6C2F-CAF815D6931E}"/>
          </ac:spMkLst>
        </pc:spChg>
        <pc:spChg chg="add mod">
          <ac:chgData name="Hummel Petra Gemeindeschule Schwyz" userId="5f916ec4-412e-4b92-94bb-d51e2e6eb9d4" providerId="ADAL" clId="{CFA26331-BE35-4165-8949-1EABDE7DF4FE}" dt="2025-11-25T07:22:44.589" v="6901" actId="14100"/>
          <ac:spMkLst>
            <pc:docMk/>
            <pc:sldMk cId="1649209431" sldId="415"/>
            <ac:spMk id="6" creationId="{78F7AD95-7EEC-E331-B10C-99194F70B137}"/>
          </ac:spMkLst>
        </pc:spChg>
        <pc:spChg chg="add mod">
          <ac:chgData name="Hummel Petra Gemeindeschule Schwyz" userId="5f916ec4-412e-4b92-94bb-d51e2e6eb9d4" providerId="ADAL" clId="{CFA26331-BE35-4165-8949-1EABDE7DF4FE}" dt="2025-11-25T07:22:39.616" v="6896" actId="14100"/>
          <ac:spMkLst>
            <pc:docMk/>
            <pc:sldMk cId="1649209431" sldId="415"/>
            <ac:spMk id="7" creationId="{60F0096C-BE62-74E4-F356-27AB048FC256}"/>
          </ac:spMkLst>
        </pc:spChg>
        <pc:spChg chg="add mod">
          <ac:chgData name="Hummel Petra Gemeindeschule Schwyz" userId="5f916ec4-412e-4b92-94bb-d51e2e6eb9d4" providerId="ADAL" clId="{CFA26331-BE35-4165-8949-1EABDE7DF4FE}" dt="2025-11-25T07:22:51.839" v="6906" actId="14100"/>
          <ac:spMkLst>
            <pc:docMk/>
            <pc:sldMk cId="1649209431" sldId="415"/>
            <ac:spMk id="8" creationId="{5F2E8063-0EBE-982F-250C-C98BEE33FBE6}"/>
          </ac:spMkLst>
        </pc:spChg>
        <pc:spChg chg="add mod">
          <ac:chgData name="Hummel Petra Gemeindeschule Schwyz" userId="5f916ec4-412e-4b92-94bb-d51e2e6eb9d4" providerId="ADAL" clId="{CFA26331-BE35-4165-8949-1EABDE7DF4FE}" dt="2025-11-25T07:23:09.167" v="6912" actId="14100"/>
          <ac:spMkLst>
            <pc:docMk/>
            <pc:sldMk cId="1649209431" sldId="415"/>
            <ac:spMk id="10" creationId="{83629710-6648-FC47-AF6A-7433FE811D05}"/>
          </ac:spMkLst>
        </pc:spChg>
        <pc:spChg chg="add mod">
          <ac:chgData name="Hummel Petra Gemeindeschule Schwyz" userId="5f916ec4-412e-4b92-94bb-d51e2e6eb9d4" providerId="ADAL" clId="{CFA26331-BE35-4165-8949-1EABDE7DF4FE}" dt="2025-11-18T08:36:04.475" v="4610" actId="692"/>
          <ac:spMkLst>
            <pc:docMk/>
            <pc:sldMk cId="1649209431" sldId="415"/>
            <ac:spMk id="11" creationId="{52CDD641-1D80-9A9C-C0EA-FE17953072F6}"/>
          </ac:spMkLst>
        </pc:spChg>
        <pc:spChg chg="add mod">
          <ac:chgData name="Hummel Petra Gemeindeschule Schwyz" userId="5f916ec4-412e-4b92-94bb-d51e2e6eb9d4" providerId="ADAL" clId="{CFA26331-BE35-4165-8949-1EABDE7DF4FE}" dt="2025-11-25T07:48:55.017" v="7019" actId="20577"/>
          <ac:spMkLst>
            <pc:docMk/>
            <pc:sldMk cId="1649209431" sldId="415"/>
            <ac:spMk id="12" creationId="{86C75BA6-CBE5-F343-F858-7597036A44C3}"/>
          </ac:spMkLst>
        </pc:spChg>
        <pc:spChg chg="add mod">
          <ac:chgData name="Hummel Petra Gemeindeschule Schwyz" userId="5f916ec4-412e-4b92-94bb-d51e2e6eb9d4" providerId="ADAL" clId="{CFA26331-BE35-4165-8949-1EABDE7DF4FE}" dt="2025-11-25T07:49:33.092" v="7044" actId="20577"/>
          <ac:spMkLst>
            <pc:docMk/>
            <pc:sldMk cId="1649209431" sldId="415"/>
            <ac:spMk id="13" creationId="{E8C2D7C5-8A69-B2BD-D90C-9FA486EA57FC}"/>
          </ac:spMkLst>
        </pc:spChg>
        <pc:spChg chg="mod">
          <ac:chgData name="Hummel Petra Gemeindeschule Schwyz" userId="5f916ec4-412e-4b92-94bb-d51e2e6eb9d4" providerId="ADAL" clId="{CFA26331-BE35-4165-8949-1EABDE7DF4FE}" dt="2025-11-25T07:49:18.817" v="7033" actId="20577"/>
          <ac:spMkLst>
            <pc:docMk/>
            <pc:sldMk cId="1649209431" sldId="415"/>
            <ac:spMk id="14" creationId="{872A7C98-77E1-8FFC-40A7-9A0063821E07}"/>
          </ac:spMkLst>
        </pc:spChg>
        <pc:spChg chg="add mod">
          <ac:chgData name="Hummel Petra Gemeindeschule Schwyz" userId="5f916ec4-412e-4b92-94bb-d51e2e6eb9d4" providerId="ADAL" clId="{CFA26331-BE35-4165-8949-1EABDE7DF4FE}" dt="2025-11-18T08:48:06.335" v="4772" actId="1076"/>
          <ac:spMkLst>
            <pc:docMk/>
            <pc:sldMk cId="1649209431" sldId="415"/>
            <ac:spMk id="15" creationId="{33CAEA1F-8EF9-C277-B0C4-B781379BEAD6}"/>
          </ac:spMkLst>
        </pc:spChg>
        <pc:spChg chg="add mod">
          <ac:chgData name="Hummel Petra Gemeindeschule Schwyz" userId="5f916ec4-412e-4b92-94bb-d51e2e6eb9d4" providerId="ADAL" clId="{CFA26331-BE35-4165-8949-1EABDE7DF4FE}" dt="2025-11-18T08:45:54.247" v="4747" actId="692"/>
          <ac:spMkLst>
            <pc:docMk/>
            <pc:sldMk cId="1649209431" sldId="415"/>
            <ac:spMk id="16" creationId="{639A096A-C049-67A5-5F4D-9C65F877CAB3}"/>
          </ac:spMkLst>
        </pc:spChg>
        <pc:spChg chg="add mod">
          <ac:chgData name="Hummel Petra Gemeindeschule Schwyz" userId="5f916ec4-412e-4b92-94bb-d51e2e6eb9d4" providerId="ADAL" clId="{CFA26331-BE35-4165-8949-1EABDE7DF4FE}" dt="2025-11-25T07:49:08.350" v="7024" actId="20577"/>
          <ac:spMkLst>
            <pc:docMk/>
            <pc:sldMk cId="1649209431" sldId="415"/>
            <ac:spMk id="17" creationId="{149D9263-3851-B1C2-DA87-228A0E44183A}"/>
          </ac:spMkLst>
        </pc:spChg>
        <pc:picChg chg="add mod">
          <ac:chgData name="Hummel Petra Gemeindeschule Schwyz" userId="5f916ec4-412e-4b92-94bb-d51e2e6eb9d4" providerId="ADAL" clId="{CFA26331-BE35-4165-8949-1EABDE7DF4FE}" dt="2025-11-18T08:48:27.466" v="4780" actId="1076"/>
          <ac:picMkLst>
            <pc:docMk/>
            <pc:sldMk cId="1649209431" sldId="415"/>
            <ac:picMk id="9" creationId="{24C605A1-38D1-27D0-4975-D95BB1D0E2D5}"/>
          </ac:picMkLst>
        </pc:picChg>
        <pc:picChg chg="add mod">
          <ac:chgData name="Hummel Petra Gemeindeschule Schwyz" userId="5f916ec4-412e-4b92-94bb-d51e2e6eb9d4" providerId="ADAL" clId="{CFA26331-BE35-4165-8949-1EABDE7DF4FE}" dt="2025-11-18T08:51:10.146" v="4795" actId="14100"/>
          <ac:picMkLst>
            <pc:docMk/>
            <pc:sldMk cId="1649209431" sldId="415"/>
            <ac:picMk id="18" creationId="{CC29B04D-BA7F-A415-A720-BD72CEA32F46}"/>
          </ac:picMkLst>
        </pc:picChg>
        <pc:picChg chg="add mod">
          <ac:chgData name="Hummel Petra Gemeindeschule Schwyz" userId="5f916ec4-412e-4b92-94bb-d51e2e6eb9d4" providerId="ADAL" clId="{CFA26331-BE35-4165-8949-1EABDE7DF4FE}" dt="2025-11-18T08:48:53.485" v="4785" actId="1076"/>
          <ac:picMkLst>
            <pc:docMk/>
            <pc:sldMk cId="1649209431" sldId="415"/>
            <ac:picMk id="19" creationId="{A63D7D61-21B3-642B-0059-FF208579D0A2}"/>
          </ac:picMkLst>
        </pc:picChg>
        <pc:picChg chg="add mod">
          <ac:chgData name="Hummel Petra Gemeindeschule Schwyz" userId="5f916ec4-412e-4b92-94bb-d51e2e6eb9d4" providerId="ADAL" clId="{CFA26331-BE35-4165-8949-1EABDE7DF4FE}" dt="2025-11-18T08:47:13.995" v="4759" actId="1076"/>
          <ac:picMkLst>
            <pc:docMk/>
            <pc:sldMk cId="1649209431" sldId="415"/>
            <ac:picMk id="20" creationId="{BB1FA13A-5735-0545-B5F4-EA735F77E542}"/>
          </ac:picMkLst>
        </pc:picChg>
        <pc:picChg chg="add mod">
          <ac:chgData name="Hummel Petra Gemeindeschule Schwyz" userId="5f916ec4-412e-4b92-94bb-d51e2e6eb9d4" providerId="ADAL" clId="{CFA26331-BE35-4165-8949-1EABDE7DF4FE}" dt="2025-11-18T08:47:54.204" v="4769" actId="1076"/>
          <ac:picMkLst>
            <pc:docMk/>
            <pc:sldMk cId="1649209431" sldId="415"/>
            <ac:picMk id="21" creationId="{4D1B6115-8768-5CEF-F3FA-B2DF8EDA342D}"/>
          </ac:picMkLst>
        </pc:picChg>
        <pc:picChg chg="add mod">
          <ac:chgData name="Hummel Petra Gemeindeschule Schwyz" userId="5f916ec4-412e-4b92-94bb-d51e2e6eb9d4" providerId="ADAL" clId="{CFA26331-BE35-4165-8949-1EABDE7DF4FE}" dt="2025-11-18T08:48:23.255" v="4778" actId="1076"/>
          <ac:picMkLst>
            <pc:docMk/>
            <pc:sldMk cId="1649209431" sldId="415"/>
            <ac:picMk id="22" creationId="{C8788097-D778-E9DF-961E-A9542F865904}"/>
          </ac:picMkLst>
        </pc:picChg>
        <pc:picChg chg="add mod">
          <ac:chgData name="Hummel Petra Gemeindeschule Schwyz" userId="5f916ec4-412e-4b92-94bb-d51e2e6eb9d4" providerId="ADAL" clId="{CFA26331-BE35-4165-8949-1EABDE7DF4FE}" dt="2025-11-18T08:51:47.858" v="4801" actId="1076"/>
          <ac:picMkLst>
            <pc:docMk/>
            <pc:sldMk cId="1649209431" sldId="415"/>
            <ac:picMk id="23" creationId="{A3A19DDE-40FE-F271-8B74-62B402F763FD}"/>
          </ac:picMkLst>
        </pc:picChg>
        <pc:picChg chg="add mod">
          <ac:chgData name="Hummel Petra Gemeindeschule Schwyz" userId="5f916ec4-412e-4b92-94bb-d51e2e6eb9d4" providerId="ADAL" clId="{CFA26331-BE35-4165-8949-1EABDE7DF4FE}" dt="2025-11-18T08:35:47.525" v="4595" actId="1076"/>
          <ac:picMkLst>
            <pc:docMk/>
            <pc:sldMk cId="1649209431" sldId="415"/>
            <ac:picMk id="2052" creationId="{AEBF090A-1A2E-4F4D-AD52-48E5325B60B2}"/>
          </ac:picMkLst>
        </pc:picChg>
      </pc:sldChg>
    </pc:docChg>
  </pc:docChgLst>
  <pc:docChgLst>
    <pc:chgData name="Hummel Petra Gemeindeschule Schwyz" userId="S::petra.hummel@schule.gemeindeschwyz.ch::5f916ec4-412e-4b92-94bb-d51e2e6eb9d4" providerId="AD" clId="Web-{DE5AFAF0-7898-D3A1-759B-2A8E7C2D9F53}"/>
    <pc:docChg chg="modSld sldOrd">
      <pc:chgData name="Hummel Petra Gemeindeschule Schwyz" userId="S::petra.hummel@schule.gemeindeschwyz.ch::5f916ec4-412e-4b92-94bb-d51e2e6eb9d4" providerId="AD" clId="Web-{DE5AFAF0-7898-D3A1-759B-2A8E7C2D9F53}" dt="2025-11-24T12:48:22.401" v="295"/>
      <pc:docMkLst>
        <pc:docMk/>
      </pc:docMkLst>
      <pc:sldChg chg="ord">
        <pc:chgData name="Hummel Petra Gemeindeschule Schwyz" userId="S::petra.hummel@schule.gemeindeschwyz.ch::5f916ec4-412e-4b92-94bb-d51e2e6eb9d4" providerId="AD" clId="Web-{DE5AFAF0-7898-D3A1-759B-2A8E7C2D9F53}" dt="2025-11-24T12:30:06.771" v="6"/>
        <pc:sldMkLst>
          <pc:docMk/>
          <pc:sldMk cId="838092063" sldId="341"/>
        </pc:sldMkLst>
      </pc:sldChg>
      <pc:sldChg chg="modSp">
        <pc:chgData name="Hummel Petra Gemeindeschule Schwyz" userId="S::petra.hummel@schule.gemeindeschwyz.ch::5f916ec4-412e-4b92-94bb-d51e2e6eb9d4" providerId="AD" clId="Web-{DE5AFAF0-7898-D3A1-759B-2A8E7C2D9F53}" dt="2025-11-24T12:29:29.818" v="3" actId="1076"/>
        <pc:sldMkLst>
          <pc:docMk/>
          <pc:sldMk cId="1847221116" sldId="360"/>
        </pc:sldMkLst>
        <pc:picChg chg="mod">
          <ac:chgData name="Hummel Petra Gemeindeschule Schwyz" userId="S::petra.hummel@schule.gemeindeschwyz.ch::5f916ec4-412e-4b92-94bb-d51e2e6eb9d4" providerId="AD" clId="Web-{DE5AFAF0-7898-D3A1-759B-2A8E7C2D9F53}" dt="2025-11-24T12:29:29.818" v="3" actId="1076"/>
          <ac:picMkLst>
            <pc:docMk/>
            <pc:sldMk cId="1847221116" sldId="360"/>
            <ac:picMk id="5" creationId="{69035FEA-2E2F-E2F6-5B0A-3737F398A4D2}"/>
          </ac:picMkLst>
        </pc:picChg>
      </pc:sldChg>
      <pc:sldChg chg="modSp">
        <pc:chgData name="Hummel Petra Gemeindeschule Schwyz" userId="S::petra.hummel@schule.gemeindeschwyz.ch::5f916ec4-412e-4b92-94bb-d51e2e6eb9d4" providerId="AD" clId="Web-{DE5AFAF0-7898-D3A1-759B-2A8E7C2D9F53}" dt="2025-11-24T12:29:38.365" v="5" actId="1076"/>
        <pc:sldMkLst>
          <pc:docMk/>
          <pc:sldMk cId="1389731258" sldId="402"/>
        </pc:sldMkLst>
        <pc:picChg chg="mod">
          <ac:chgData name="Hummel Petra Gemeindeschule Schwyz" userId="S::petra.hummel@schule.gemeindeschwyz.ch::5f916ec4-412e-4b92-94bb-d51e2e6eb9d4" providerId="AD" clId="Web-{DE5AFAF0-7898-D3A1-759B-2A8E7C2D9F53}" dt="2025-11-24T12:29:38.365" v="5" actId="1076"/>
          <ac:picMkLst>
            <pc:docMk/>
            <pc:sldMk cId="1389731258" sldId="402"/>
            <ac:picMk id="1030" creationId="{30417D3B-DAD2-FA26-150E-F43813B714CB}"/>
          </ac:picMkLst>
        </pc:picChg>
      </pc:sldChg>
      <pc:sldChg chg="modNotes">
        <pc:chgData name="Hummel Petra Gemeindeschule Schwyz" userId="S::petra.hummel@schule.gemeindeschwyz.ch::5f916ec4-412e-4b92-94bb-d51e2e6eb9d4" providerId="AD" clId="Web-{DE5AFAF0-7898-D3A1-759B-2A8E7C2D9F53}" dt="2025-11-24T12:48:22.401" v="295"/>
        <pc:sldMkLst>
          <pc:docMk/>
          <pc:sldMk cId="3806314567" sldId="413"/>
        </pc:sldMkLst>
      </pc:sldChg>
    </pc:docChg>
  </pc:docChgLst>
  <pc:docChgLst>
    <pc:chgData name="Hummel Petra Gemeindeschule Schwyz" userId="S::petra.hummel@schule.gemeindeschwyz.ch::5f916ec4-412e-4b92-94bb-d51e2e6eb9d4" providerId="AD" clId="Web-{901CC864-8D7F-D15D-80A0-EBA39A0C3C0F}"/>
    <pc:docChg chg="modSld">
      <pc:chgData name="Hummel Petra Gemeindeschule Schwyz" userId="S::petra.hummel@schule.gemeindeschwyz.ch::5f916ec4-412e-4b92-94bb-d51e2e6eb9d4" providerId="AD" clId="Web-{901CC864-8D7F-D15D-80A0-EBA39A0C3C0F}" dt="2025-11-18T07:16:42.942" v="7" actId="1076"/>
      <pc:docMkLst>
        <pc:docMk/>
      </pc:docMkLst>
      <pc:sldChg chg="addSp modSp">
        <pc:chgData name="Hummel Petra Gemeindeschule Schwyz" userId="S::petra.hummel@schule.gemeindeschwyz.ch::5f916ec4-412e-4b92-94bb-d51e2e6eb9d4" providerId="AD" clId="Web-{901CC864-8D7F-D15D-80A0-EBA39A0C3C0F}" dt="2025-11-18T07:16:42.942" v="7" actId="1076"/>
        <pc:sldMkLst>
          <pc:docMk/>
          <pc:sldMk cId="1649209431" sldId="415"/>
        </pc:sldMkLst>
        <pc:spChg chg="mod">
          <ac:chgData name="Hummel Petra Gemeindeschule Schwyz" userId="S::petra.hummel@schule.gemeindeschwyz.ch::5f916ec4-412e-4b92-94bb-d51e2e6eb9d4" providerId="AD" clId="Web-{901CC864-8D7F-D15D-80A0-EBA39A0C3C0F}" dt="2025-11-18T07:16:07.441" v="3" actId="1076"/>
          <ac:spMkLst>
            <pc:docMk/>
            <pc:sldMk cId="1649209431" sldId="415"/>
            <ac:spMk id="2" creationId="{BF2EC8F4-3BCD-B7B0-DBAB-66EC3FCB6715}"/>
          </ac:spMkLst>
        </pc:spChg>
        <pc:spChg chg="mod">
          <ac:chgData name="Hummel Petra Gemeindeschule Schwyz" userId="S::petra.hummel@schule.gemeindeschwyz.ch::5f916ec4-412e-4b92-94bb-d51e2e6eb9d4" providerId="AD" clId="Web-{901CC864-8D7F-D15D-80A0-EBA39A0C3C0F}" dt="2025-11-18T07:16:18.207" v="4" actId="1076"/>
          <ac:spMkLst>
            <pc:docMk/>
            <pc:sldMk cId="1649209431" sldId="415"/>
            <ac:spMk id="11" creationId="{52CDD641-1D80-9A9C-C0EA-FE17953072F6}"/>
          </ac:spMkLst>
        </pc:spChg>
        <pc:spChg chg="mod">
          <ac:chgData name="Hummel Petra Gemeindeschule Schwyz" userId="S::petra.hummel@schule.gemeindeschwyz.ch::5f916ec4-412e-4b92-94bb-d51e2e6eb9d4" providerId="AD" clId="Web-{901CC864-8D7F-D15D-80A0-EBA39A0C3C0F}" dt="2025-11-18T07:16:27.176" v="5" actId="1076"/>
          <ac:spMkLst>
            <pc:docMk/>
            <pc:sldMk cId="1649209431" sldId="415"/>
            <ac:spMk id="12" creationId="{86C75BA6-CBE5-F343-F858-7597036A44C3}"/>
          </ac:spMkLst>
        </pc:spChg>
        <pc:spChg chg="mod">
          <ac:chgData name="Hummel Petra Gemeindeschule Schwyz" userId="S::petra.hummel@schule.gemeindeschwyz.ch::5f916ec4-412e-4b92-94bb-d51e2e6eb9d4" providerId="AD" clId="Web-{901CC864-8D7F-D15D-80A0-EBA39A0C3C0F}" dt="2025-11-18T07:16:37.114" v="6" actId="1076"/>
          <ac:spMkLst>
            <pc:docMk/>
            <pc:sldMk cId="1649209431" sldId="415"/>
            <ac:spMk id="13" creationId="{E8C2D7C5-8A69-B2BD-D90C-9FA486EA57FC}"/>
          </ac:spMkLst>
        </pc:spChg>
        <pc:spChg chg="add mod">
          <ac:chgData name="Hummel Petra Gemeindeschule Schwyz" userId="S::petra.hummel@schule.gemeindeschwyz.ch::5f916ec4-412e-4b92-94bb-d51e2e6eb9d4" providerId="AD" clId="Web-{901CC864-8D7F-D15D-80A0-EBA39A0C3C0F}" dt="2025-11-18T07:16:42.942" v="7" actId="1076"/>
          <ac:spMkLst>
            <pc:docMk/>
            <pc:sldMk cId="1649209431" sldId="415"/>
            <ac:spMk id="14" creationId="{872A7C98-77E1-8FFC-40A7-9A0063821E07}"/>
          </ac:spMkLst>
        </pc:spChg>
      </pc:sldChg>
    </pc:docChg>
  </pc:docChgLst>
  <pc:docChgLst>
    <pc:chgData name="Dübendorfer Salome Gemeindeschule Schwyz" userId="S::salome.duebendorfer@schule.gemeindeschwyz.ch::36969726-3df1-4350-b622-6f5a1427509e" providerId="AD" clId="Web-{67584B3E-FBDD-8BC3-A9CF-673469DDDB6F}"/>
    <pc:docChg chg="modSld">
      <pc:chgData name="Dübendorfer Salome Gemeindeschule Schwyz" userId="S::salome.duebendorfer@schule.gemeindeschwyz.ch::36969726-3df1-4350-b622-6f5a1427509e" providerId="AD" clId="Web-{67584B3E-FBDD-8BC3-A9CF-673469DDDB6F}" dt="2025-11-03T08:52:44.907" v="39" actId="20577"/>
      <pc:docMkLst>
        <pc:docMk/>
      </pc:docMkLst>
      <pc:sldChg chg="modSp modNotes">
        <pc:chgData name="Dübendorfer Salome Gemeindeschule Schwyz" userId="S::salome.duebendorfer@schule.gemeindeschwyz.ch::36969726-3df1-4350-b622-6f5a1427509e" providerId="AD" clId="Web-{67584B3E-FBDD-8BC3-A9CF-673469DDDB6F}" dt="2025-11-03T08:29:35.728" v="31"/>
        <pc:sldMkLst>
          <pc:docMk/>
          <pc:sldMk cId="530934356" sldId="260"/>
        </pc:sldMkLst>
        <pc:picChg chg="mod modCrop">
          <ac:chgData name="Dübendorfer Salome Gemeindeschule Schwyz" userId="S::salome.duebendorfer@schule.gemeindeschwyz.ch::36969726-3df1-4350-b622-6f5a1427509e" providerId="AD" clId="Web-{67584B3E-FBDD-8BC3-A9CF-673469DDDB6F}" dt="2025-11-03T08:27:45.210" v="11"/>
          <ac:picMkLst>
            <pc:docMk/>
            <pc:sldMk cId="530934356" sldId="260"/>
            <ac:picMk id="7" creationId="{B5EB81E3-6ED0-0709-0BE3-D01E154ABACC}"/>
          </ac:picMkLst>
        </pc:picChg>
      </pc:sldChg>
      <pc:sldChg chg="modSp">
        <pc:chgData name="Dübendorfer Salome Gemeindeschule Schwyz" userId="S::salome.duebendorfer@schule.gemeindeschwyz.ch::36969726-3df1-4350-b622-6f5a1427509e" providerId="AD" clId="Web-{67584B3E-FBDD-8BC3-A9CF-673469DDDB6F}" dt="2025-11-03T08:52:44.907" v="39" actId="20577"/>
        <pc:sldMkLst>
          <pc:docMk/>
          <pc:sldMk cId="3419114401" sldId="397"/>
        </pc:sldMkLst>
        <pc:spChg chg="mod">
          <ac:chgData name="Dübendorfer Salome Gemeindeschule Schwyz" userId="S::salome.duebendorfer@schule.gemeindeschwyz.ch::36969726-3df1-4350-b622-6f5a1427509e" providerId="AD" clId="Web-{67584B3E-FBDD-8BC3-A9CF-673469DDDB6F}" dt="2025-11-03T08:52:44.907" v="39" actId="20577"/>
          <ac:spMkLst>
            <pc:docMk/>
            <pc:sldMk cId="3419114401" sldId="397"/>
            <ac:spMk id="18" creationId="{E2D32B70-4859-40F2-A9B5-8C01E49B6DBE}"/>
          </ac:spMkLst>
        </pc:spChg>
      </pc:sldChg>
      <pc:sldChg chg="modSp">
        <pc:chgData name="Dübendorfer Salome Gemeindeschule Schwyz" userId="S::salome.duebendorfer@schule.gemeindeschwyz.ch::36969726-3df1-4350-b622-6f5a1427509e" providerId="AD" clId="Web-{67584B3E-FBDD-8BC3-A9CF-673469DDDB6F}" dt="2025-11-03T08:46:52.654" v="35" actId="20577"/>
        <pc:sldMkLst>
          <pc:docMk/>
          <pc:sldMk cId="869862949" sldId="409"/>
        </pc:sldMkLst>
        <pc:spChg chg="mod">
          <ac:chgData name="Dübendorfer Salome Gemeindeschule Schwyz" userId="S::salome.duebendorfer@schule.gemeindeschwyz.ch::36969726-3df1-4350-b622-6f5a1427509e" providerId="AD" clId="Web-{67584B3E-FBDD-8BC3-A9CF-673469DDDB6F}" dt="2025-11-03T08:46:52.654" v="35" actId="20577"/>
          <ac:spMkLst>
            <pc:docMk/>
            <pc:sldMk cId="869862949" sldId="409"/>
            <ac:spMk id="3" creationId="{1A58CB6B-7878-4D4B-9F82-F2005937A738}"/>
          </ac:spMkLst>
        </pc:spChg>
      </pc:sldChg>
      <pc:sldChg chg="modSp modNotes">
        <pc:chgData name="Dübendorfer Salome Gemeindeschule Schwyz" userId="S::salome.duebendorfer@schule.gemeindeschwyz.ch::36969726-3df1-4350-b622-6f5a1427509e" providerId="AD" clId="Web-{67584B3E-FBDD-8BC3-A9CF-673469DDDB6F}" dt="2025-11-03T08:26:46.537" v="7" actId="20577"/>
        <pc:sldMkLst>
          <pc:docMk/>
          <pc:sldMk cId="238581305" sldId="411"/>
        </pc:sldMkLst>
        <pc:spChg chg="mod">
          <ac:chgData name="Dübendorfer Salome Gemeindeschule Schwyz" userId="S::salome.duebendorfer@schule.gemeindeschwyz.ch::36969726-3df1-4350-b622-6f5a1427509e" providerId="AD" clId="Web-{67584B3E-FBDD-8BC3-A9CF-673469DDDB6F}" dt="2025-11-03T08:25:37.456" v="1" actId="20577"/>
          <ac:spMkLst>
            <pc:docMk/>
            <pc:sldMk cId="238581305" sldId="411"/>
            <ac:spMk id="2" creationId="{C934D06D-DD64-8FA0-9B9D-B67EDE9AD389}"/>
          </ac:spMkLst>
        </pc:spChg>
        <pc:spChg chg="mod">
          <ac:chgData name="Dübendorfer Salome Gemeindeschule Schwyz" userId="S::salome.duebendorfer@schule.gemeindeschwyz.ch::36969726-3df1-4350-b622-6f5a1427509e" providerId="AD" clId="Web-{67584B3E-FBDD-8BC3-A9CF-673469DDDB6F}" dt="2025-11-03T08:26:46.537" v="7" actId="20577"/>
          <ac:spMkLst>
            <pc:docMk/>
            <pc:sldMk cId="238581305" sldId="411"/>
            <ac:spMk id="3" creationId="{BF246ED2-A854-33D9-E563-3E61921B5907}"/>
          </ac:spMkLst>
        </pc:spChg>
      </pc:sldChg>
    </pc:docChg>
  </pc:docChgLst>
  <pc:docChgLst>
    <pc:chgData name="Hummel Petra Gemeindeschule Schwyz" userId="S::petra.hummel@schule.gemeindeschwyz.ch::5f916ec4-412e-4b92-94bb-d51e2e6eb9d4" providerId="AD" clId="Web-{FC5D3B5D-366A-C180-A3DC-FFE6E1F2C6C0}"/>
    <pc:docChg chg="modSld">
      <pc:chgData name="Hummel Petra Gemeindeschule Schwyz" userId="S::petra.hummel@schule.gemeindeschwyz.ch::5f916ec4-412e-4b92-94bb-d51e2e6eb9d4" providerId="AD" clId="Web-{FC5D3B5D-366A-C180-A3DC-FFE6E1F2C6C0}" dt="2025-11-03T09:05:23.560" v="127" actId="20577"/>
      <pc:docMkLst>
        <pc:docMk/>
      </pc:docMkLst>
      <pc:sldChg chg="modSp">
        <pc:chgData name="Hummel Petra Gemeindeschule Schwyz" userId="S::petra.hummel@schule.gemeindeschwyz.ch::5f916ec4-412e-4b92-94bb-d51e2e6eb9d4" providerId="AD" clId="Web-{FC5D3B5D-366A-C180-A3DC-FFE6E1F2C6C0}" dt="2025-11-03T08:42:55.504" v="69" actId="20577"/>
        <pc:sldMkLst>
          <pc:docMk/>
          <pc:sldMk cId="1847221116" sldId="360"/>
        </pc:sldMkLst>
        <pc:spChg chg="mod">
          <ac:chgData name="Hummel Petra Gemeindeschule Schwyz" userId="S::petra.hummel@schule.gemeindeschwyz.ch::5f916ec4-412e-4b92-94bb-d51e2e6eb9d4" providerId="AD" clId="Web-{FC5D3B5D-366A-C180-A3DC-FFE6E1F2C6C0}" dt="2025-11-03T08:42:55.504" v="69" actId="20577"/>
          <ac:spMkLst>
            <pc:docMk/>
            <pc:sldMk cId="1847221116" sldId="360"/>
            <ac:spMk id="3" creationId="{00000000-0000-0000-0000-000000000000}"/>
          </ac:spMkLst>
        </pc:spChg>
      </pc:sldChg>
      <pc:sldChg chg="modSp">
        <pc:chgData name="Hummel Petra Gemeindeschule Schwyz" userId="S::petra.hummel@schule.gemeindeschwyz.ch::5f916ec4-412e-4b92-94bb-d51e2e6eb9d4" providerId="AD" clId="Web-{FC5D3B5D-366A-C180-A3DC-FFE6E1F2C6C0}" dt="2025-11-03T08:57:23.630" v="119" actId="20577"/>
        <pc:sldMkLst>
          <pc:docMk/>
          <pc:sldMk cId="1389731258" sldId="402"/>
        </pc:sldMkLst>
        <pc:spChg chg="mod">
          <ac:chgData name="Hummel Petra Gemeindeschule Schwyz" userId="S::petra.hummel@schule.gemeindeschwyz.ch::5f916ec4-412e-4b92-94bb-d51e2e6eb9d4" providerId="AD" clId="Web-{FC5D3B5D-366A-C180-A3DC-FFE6E1F2C6C0}" dt="2025-11-03T08:57:23.630" v="119" actId="20577"/>
          <ac:spMkLst>
            <pc:docMk/>
            <pc:sldMk cId="1389731258" sldId="402"/>
            <ac:spMk id="3" creationId="{C8822303-55DE-8417-4C92-B3C6982774BC}"/>
          </ac:spMkLst>
        </pc:spChg>
      </pc:sldChg>
      <pc:sldChg chg="modSp modNotes">
        <pc:chgData name="Hummel Petra Gemeindeschule Schwyz" userId="S::petra.hummel@schule.gemeindeschwyz.ch::5f916ec4-412e-4b92-94bb-d51e2e6eb9d4" providerId="AD" clId="Web-{FC5D3B5D-366A-C180-A3DC-FFE6E1F2C6C0}" dt="2025-11-03T08:49:48.947" v="72" actId="20577"/>
        <pc:sldMkLst>
          <pc:docMk/>
          <pc:sldMk cId="146332125" sldId="404"/>
        </pc:sldMkLst>
        <pc:spChg chg="mod">
          <ac:chgData name="Hummel Petra Gemeindeschule Schwyz" userId="S::petra.hummel@schule.gemeindeschwyz.ch::5f916ec4-412e-4b92-94bb-d51e2e6eb9d4" providerId="AD" clId="Web-{FC5D3B5D-366A-C180-A3DC-FFE6E1F2C6C0}" dt="2025-11-03T08:49:48.947" v="72" actId="20577"/>
          <ac:spMkLst>
            <pc:docMk/>
            <pc:sldMk cId="146332125" sldId="404"/>
            <ac:spMk id="2" creationId="{320A02E8-E942-C5B4-44E2-AB1D03011FD5}"/>
          </ac:spMkLst>
        </pc:spChg>
      </pc:sldChg>
      <pc:sldChg chg="modSp">
        <pc:chgData name="Hummel Petra Gemeindeschule Schwyz" userId="S::petra.hummel@schule.gemeindeschwyz.ch::5f916ec4-412e-4b92-94bb-d51e2e6eb9d4" providerId="AD" clId="Web-{FC5D3B5D-366A-C180-A3DC-FFE6E1F2C6C0}" dt="2025-11-03T09:05:23.560" v="127" actId="20577"/>
        <pc:sldMkLst>
          <pc:docMk/>
          <pc:sldMk cId="2025699174" sldId="405"/>
        </pc:sldMkLst>
        <pc:spChg chg="mod">
          <ac:chgData name="Hummel Petra Gemeindeschule Schwyz" userId="S::petra.hummel@schule.gemeindeschwyz.ch::5f916ec4-412e-4b92-94bb-d51e2e6eb9d4" providerId="AD" clId="Web-{FC5D3B5D-366A-C180-A3DC-FFE6E1F2C6C0}" dt="2025-11-03T09:05:23.560" v="127" actId="20577"/>
          <ac:spMkLst>
            <pc:docMk/>
            <pc:sldMk cId="2025699174" sldId="405"/>
            <ac:spMk id="3" creationId="{93BE387A-A993-D7EF-9CB4-8006F3486ACA}"/>
          </ac:spMkLst>
        </pc:spChg>
      </pc:sldChg>
      <pc:sldChg chg="modNotes">
        <pc:chgData name="Hummel Petra Gemeindeschule Schwyz" userId="S::petra.hummel@schule.gemeindeschwyz.ch::5f916ec4-412e-4b92-94bb-d51e2e6eb9d4" providerId="AD" clId="Web-{FC5D3B5D-366A-C180-A3DC-FFE6E1F2C6C0}" dt="2025-11-03T08:42:17.472" v="47"/>
        <pc:sldMkLst>
          <pc:docMk/>
          <pc:sldMk cId="3806314567" sldId="413"/>
        </pc:sldMkLst>
      </pc:sldChg>
    </pc:docChg>
  </pc:docChgLst>
  <pc:docChgLst>
    <pc:chgData name="Dübendorfer Salome Gemeindeschule Schwyz" userId="S::salome.duebendorfer@schule.gemeindeschwyz.ch::36969726-3df1-4350-b622-6f5a1427509e" providerId="AD" clId="Web-{7710F40C-AE03-4B20-D79F-6429A1AFDEC5}"/>
    <pc:docChg chg="modSld">
      <pc:chgData name="Dübendorfer Salome Gemeindeschule Schwyz" userId="S::salome.duebendorfer@schule.gemeindeschwyz.ch::36969726-3df1-4350-b622-6f5a1427509e" providerId="AD" clId="Web-{7710F40C-AE03-4B20-D79F-6429A1AFDEC5}" dt="2025-11-25T11:32:16.463" v="28" actId="20577"/>
      <pc:docMkLst>
        <pc:docMk/>
      </pc:docMkLst>
      <pc:sldChg chg="modSp">
        <pc:chgData name="Dübendorfer Salome Gemeindeschule Schwyz" userId="S::salome.duebendorfer@schule.gemeindeschwyz.ch::36969726-3df1-4350-b622-6f5a1427509e" providerId="AD" clId="Web-{7710F40C-AE03-4B20-D79F-6429A1AFDEC5}" dt="2025-11-25T11:31:30.854" v="16" actId="1076"/>
        <pc:sldMkLst>
          <pc:docMk/>
          <pc:sldMk cId="4279868271" sldId="408"/>
        </pc:sldMkLst>
        <pc:spChg chg="mod">
          <ac:chgData name="Dübendorfer Salome Gemeindeschule Schwyz" userId="S::salome.duebendorfer@schule.gemeindeschwyz.ch::36969726-3df1-4350-b622-6f5a1427509e" providerId="AD" clId="Web-{7710F40C-AE03-4B20-D79F-6429A1AFDEC5}" dt="2025-11-25T11:31:30.854" v="16" actId="1076"/>
          <ac:spMkLst>
            <pc:docMk/>
            <pc:sldMk cId="4279868271" sldId="408"/>
            <ac:spMk id="3" creationId="{90D738E9-63B8-CBE3-3BB6-CDF400B1DEFD}"/>
          </ac:spMkLst>
        </pc:spChg>
      </pc:sldChg>
      <pc:sldChg chg="modSp">
        <pc:chgData name="Dübendorfer Salome Gemeindeschule Schwyz" userId="S::salome.duebendorfer@schule.gemeindeschwyz.ch::36969726-3df1-4350-b622-6f5a1427509e" providerId="AD" clId="Web-{7710F40C-AE03-4B20-D79F-6429A1AFDEC5}" dt="2025-11-25T11:32:16.463" v="28" actId="20577"/>
        <pc:sldMkLst>
          <pc:docMk/>
          <pc:sldMk cId="869862949" sldId="409"/>
        </pc:sldMkLst>
        <pc:spChg chg="mod">
          <ac:chgData name="Dübendorfer Salome Gemeindeschule Schwyz" userId="S::salome.duebendorfer@schule.gemeindeschwyz.ch::36969726-3df1-4350-b622-6f5a1427509e" providerId="AD" clId="Web-{7710F40C-AE03-4B20-D79F-6429A1AFDEC5}" dt="2025-11-25T11:32:16.463" v="28" actId="20577"/>
          <ac:spMkLst>
            <pc:docMk/>
            <pc:sldMk cId="869862949" sldId="409"/>
            <ac:spMk id="3" creationId="{1A58CB6B-7878-4D4B-9F82-F2005937A738}"/>
          </ac:spMkLst>
        </pc:spChg>
      </pc:sldChg>
    </pc:docChg>
  </pc:docChgLst>
  <pc:docChgLst>
    <pc:chgData name="Hummel Petra Gemeindeschule Schwyz" userId="S::petra.hummel@schule.gemeindeschwyz.ch::5f916ec4-412e-4b92-94bb-d51e2e6eb9d4" providerId="AD" clId="Web-{5ADEFF23-D5F3-7629-0455-48989AF08986}"/>
    <pc:docChg chg="modSld">
      <pc:chgData name="Hummel Petra Gemeindeschule Schwyz" userId="S::petra.hummel@schule.gemeindeschwyz.ch::5f916ec4-412e-4b92-94bb-d51e2e6eb9d4" providerId="AD" clId="Web-{5ADEFF23-D5F3-7629-0455-48989AF08986}" dt="2025-11-06T13:16:17.479" v="7"/>
      <pc:docMkLst>
        <pc:docMk/>
      </pc:docMkLst>
      <pc:sldChg chg="modSp">
        <pc:chgData name="Hummel Petra Gemeindeschule Schwyz" userId="S::petra.hummel@schule.gemeindeschwyz.ch::5f916ec4-412e-4b92-94bb-d51e2e6eb9d4" providerId="AD" clId="Web-{5ADEFF23-D5F3-7629-0455-48989AF08986}" dt="2025-11-06T13:15:48.369" v="3" actId="1076"/>
        <pc:sldMkLst>
          <pc:docMk/>
          <pc:sldMk cId="1114791813" sldId="256"/>
        </pc:sldMkLst>
      </pc:sldChg>
      <pc:sldChg chg="modNotes">
        <pc:chgData name="Hummel Petra Gemeindeschule Schwyz" userId="S::petra.hummel@schule.gemeindeschwyz.ch::5f916ec4-412e-4b92-94bb-d51e2e6eb9d4" providerId="AD" clId="Web-{5ADEFF23-D5F3-7629-0455-48989AF08986}" dt="2025-11-06T13:16:17.479" v="7"/>
        <pc:sldMkLst>
          <pc:docMk/>
          <pc:sldMk cId="1695447561" sldId="257"/>
        </pc:sldMkLst>
      </pc:sldChg>
    </pc:docChg>
  </pc:docChgLst>
  <pc:docChgLst>
    <pc:chgData name="Steiner Anita Gemeindeschule Schwyz" userId="S::anita.steiner@schule.gemeindeschwyz.ch::2d312792-0254-4dd4-ae6f-6f1ad914f222" providerId="AD" clId="Web-{4B07F6A7-7B41-5EDD-4EB4-EA5AC70C4FC4}"/>
    <pc:docChg chg="mod">
      <pc:chgData name="Steiner Anita Gemeindeschule Schwyz" userId="S::anita.steiner@schule.gemeindeschwyz.ch::2d312792-0254-4dd4-ae6f-6f1ad914f222" providerId="AD" clId="Web-{4B07F6A7-7B41-5EDD-4EB4-EA5AC70C4FC4}" dt="2025-10-27T06:41:36.917" v="0"/>
      <pc:docMkLst>
        <pc:docMk/>
      </pc:docMkLst>
    </pc:docChg>
  </pc:docChgLst>
  <pc:docChgLst>
    <pc:chgData name="Dübendorfer Salome Gemeindeschule Schwyz" userId="S::salome.duebendorfer@schule.gemeindeschwyz.ch::36969726-3df1-4350-b622-6f5a1427509e" providerId="AD" clId="Web-{020053BD-FAA2-E32B-A91F-1DE87ABCEBF0}"/>
    <pc:docChg chg="modSld">
      <pc:chgData name="Dübendorfer Salome Gemeindeschule Schwyz" userId="S::salome.duebendorfer@schule.gemeindeschwyz.ch::36969726-3df1-4350-b622-6f5a1427509e" providerId="AD" clId="Web-{020053BD-FAA2-E32B-A91F-1DE87ABCEBF0}" dt="2025-11-24T12:20:12.361" v="6"/>
      <pc:docMkLst>
        <pc:docMk/>
      </pc:docMkLst>
      <pc:sldChg chg="modSp">
        <pc:chgData name="Dübendorfer Salome Gemeindeschule Schwyz" userId="S::salome.duebendorfer@schule.gemeindeschwyz.ch::36969726-3df1-4350-b622-6f5a1427509e" providerId="AD" clId="Web-{020053BD-FAA2-E32B-A91F-1DE87ABCEBF0}" dt="2025-11-24T12:13:30.546" v="2" actId="20577"/>
        <pc:sldMkLst>
          <pc:docMk/>
          <pc:sldMk cId="1695447561" sldId="257"/>
        </pc:sldMkLst>
        <pc:spChg chg="mod">
          <ac:chgData name="Dübendorfer Salome Gemeindeschule Schwyz" userId="S::salome.duebendorfer@schule.gemeindeschwyz.ch::36969726-3df1-4350-b622-6f5a1427509e" providerId="AD" clId="Web-{020053BD-FAA2-E32B-A91F-1DE87ABCEBF0}" dt="2025-11-24T12:13:30.546" v="2" actId="20577"/>
          <ac:spMkLst>
            <pc:docMk/>
            <pc:sldMk cId="1695447561" sldId="257"/>
            <ac:spMk id="3" creationId="{00000000-0000-0000-0000-000000000000}"/>
          </ac:spMkLst>
        </pc:spChg>
      </pc:sldChg>
      <pc:sldChg chg="modSp">
        <pc:chgData name="Dübendorfer Salome Gemeindeschule Schwyz" userId="S::salome.duebendorfer@schule.gemeindeschwyz.ch::36969726-3df1-4350-b622-6f5a1427509e" providerId="AD" clId="Web-{020053BD-FAA2-E32B-A91F-1DE87ABCEBF0}" dt="2025-11-24T12:15:35.859" v="4"/>
        <pc:sldMkLst>
          <pc:docMk/>
          <pc:sldMk cId="530934356" sldId="260"/>
        </pc:sldMkLst>
        <pc:picChg chg="mod">
          <ac:chgData name="Dübendorfer Salome Gemeindeschule Schwyz" userId="S::salome.duebendorfer@schule.gemeindeschwyz.ch::36969726-3df1-4350-b622-6f5a1427509e" providerId="AD" clId="Web-{020053BD-FAA2-E32B-A91F-1DE87ABCEBF0}" dt="2025-11-24T12:15:35.859" v="4"/>
          <ac:picMkLst>
            <pc:docMk/>
            <pc:sldMk cId="530934356" sldId="260"/>
            <ac:picMk id="4" creationId="{3B4FCC56-4DD9-28C1-FA09-BE2F6BC4E111}"/>
          </ac:picMkLst>
        </pc:picChg>
      </pc:sldChg>
      <pc:sldChg chg="modSp">
        <pc:chgData name="Dübendorfer Salome Gemeindeschule Schwyz" userId="S::salome.duebendorfer@schule.gemeindeschwyz.ch::36969726-3df1-4350-b622-6f5a1427509e" providerId="AD" clId="Web-{020053BD-FAA2-E32B-A91F-1DE87ABCEBF0}" dt="2025-11-24T12:19:26.594" v="5"/>
        <pc:sldMkLst>
          <pc:docMk/>
          <pc:sldMk cId="1847221116" sldId="360"/>
        </pc:sldMkLst>
        <pc:picChg chg="mod">
          <ac:chgData name="Dübendorfer Salome Gemeindeschule Schwyz" userId="S::salome.duebendorfer@schule.gemeindeschwyz.ch::36969726-3df1-4350-b622-6f5a1427509e" providerId="AD" clId="Web-{020053BD-FAA2-E32B-A91F-1DE87ABCEBF0}" dt="2025-11-24T12:19:26.594" v="5"/>
          <ac:picMkLst>
            <pc:docMk/>
            <pc:sldMk cId="1847221116" sldId="360"/>
            <ac:picMk id="5" creationId="{69035FEA-2E2F-E2F6-5B0A-3737F398A4D2}"/>
          </ac:picMkLst>
        </pc:picChg>
      </pc:sldChg>
      <pc:sldChg chg="modSp">
        <pc:chgData name="Dübendorfer Salome Gemeindeschule Schwyz" userId="S::salome.duebendorfer@schule.gemeindeschwyz.ch::36969726-3df1-4350-b622-6f5a1427509e" providerId="AD" clId="Web-{020053BD-FAA2-E32B-A91F-1DE87ABCEBF0}" dt="2025-11-24T12:15:25.077" v="3"/>
        <pc:sldMkLst>
          <pc:docMk/>
          <pc:sldMk cId="1389731258" sldId="402"/>
        </pc:sldMkLst>
        <pc:picChg chg="mod">
          <ac:chgData name="Dübendorfer Salome Gemeindeschule Schwyz" userId="S::salome.duebendorfer@schule.gemeindeschwyz.ch::36969726-3df1-4350-b622-6f5a1427509e" providerId="AD" clId="Web-{020053BD-FAA2-E32B-A91F-1DE87ABCEBF0}" dt="2025-11-24T12:15:25.077" v="3"/>
          <ac:picMkLst>
            <pc:docMk/>
            <pc:sldMk cId="1389731258" sldId="402"/>
            <ac:picMk id="1030" creationId="{30417D3B-DAD2-FA26-150E-F43813B714CB}"/>
          </ac:picMkLst>
        </pc:picChg>
      </pc:sldChg>
      <pc:sldChg chg="modSp">
        <pc:chgData name="Dübendorfer Salome Gemeindeschule Schwyz" userId="S::salome.duebendorfer@schule.gemeindeschwyz.ch::36969726-3df1-4350-b622-6f5a1427509e" providerId="AD" clId="Web-{020053BD-FAA2-E32B-A91F-1DE87ABCEBF0}" dt="2025-11-24T12:20:12.361" v="6"/>
        <pc:sldMkLst>
          <pc:docMk/>
          <pc:sldMk cId="988214595" sldId="414"/>
        </pc:sldMkLst>
        <pc:picChg chg="mod">
          <ac:chgData name="Dübendorfer Salome Gemeindeschule Schwyz" userId="S::salome.duebendorfer@schule.gemeindeschwyz.ch::36969726-3df1-4350-b622-6f5a1427509e" providerId="AD" clId="Web-{020053BD-FAA2-E32B-A91F-1DE87ABCEBF0}" dt="2025-11-24T12:20:12.361" v="6"/>
          <ac:picMkLst>
            <pc:docMk/>
            <pc:sldMk cId="988214595" sldId="414"/>
            <ac:picMk id="5" creationId="{ECF476B9-44C6-A588-3780-4A846DF9980C}"/>
          </ac:picMkLst>
        </pc:picChg>
      </pc:sldChg>
    </pc:docChg>
  </pc:docChgLst>
</pc:chgInfo>
</file>

<file path=ppt/comments/modernComment_198_FF199B6F.xml><?xml version="1.0" encoding="utf-8"?>
<p188:cmLst xmlns:a="http://schemas.openxmlformats.org/drawingml/2006/main" xmlns:r="http://schemas.openxmlformats.org/officeDocument/2006/relationships" xmlns:p188="http://schemas.microsoft.com/office/powerpoint/2018/8/main">
  <p188:cm id="{1B347356-720B-403B-A340-A550E852AE72}" authorId="{7E933882-7EA9-DE48-3F8E-52A07FB46E66}" created="2025-10-24T09:31:28.305">
    <pc:sldMkLst xmlns:pc="http://schemas.microsoft.com/office/powerpoint/2013/main/command">
      <pc:docMk/>
      <pc:sldMk cId="4279868271" sldId="408"/>
    </pc:sldMkLst>
    <p188:txBody>
      <a:bodyPr/>
      <a:lstStyle/>
      <a:p>
        <a:r>
          <a:rPr lang="en-US"/>
          <a:t>Titel der Workshops anpassen nicht vergessen--&gt; siehe Präsentationen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7"/>
            <a:ext cx="2945659" cy="496410"/>
          </a:xfrm>
          <a:prstGeom prst="rect">
            <a:avLst/>
          </a:prstGeom>
        </p:spPr>
        <p:txBody>
          <a:bodyPr vert="horz" lIns="92147" tIns="46075" rIns="92147" bIns="46075" rtlCol="0"/>
          <a:lstStyle>
            <a:lvl1pPr algn="l">
              <a:defRPr sz="1200"/>
            </a:lvl1pPr>
          </a:lstStyle>
          <a:p>
            <a:endParaRPr lang="de-CH"/>
          </a:p>
        </p:txBody>
      </p:sp>
      <p:sp>
        <p:nvSpPr>
          <p:cNvPr id="3" name="Datumsplatzhalter 2"/>
          <p:cNvSpPr>
            <a:spLocks noGrp="1"/>
          </p:cNvSpPr>
          <p:nvPr>
            <p:ph type="dt" sz="quarter" idx="1"/>
          </p:nvPr>
        </p:nvSpPr>
        <p:spPr>
          <a:xfrm>
            <a:off x="3850443" y="7"/>
            <a:ext cx="2945659" cy="496410"/>
          </a:xfrm>
          <a:prstGeom prst="rect">
            <a:avLst/>
          </a:prstGeom>
        </p:spPr>
        <p:txBody>
          <a:bodyPr vert="horz" lIns="92147" tIns="46075" rIns="92147" bIns="46075" rtlCol="0"/>
          <a:lstStyle>
            <a:lvl1pPr algn="r">
              <a:defRPr sz="1200"/>
            </a:lvl1pPr>
          </a:lstStyle>
          <a:p>
            <a:fld id="{CB8947ED-6480-405B-B0C4-A629F851256A}" type="datetimeFigureOut">
              <a:rPr lang="de-CH" smtClean="0"/>
              <a:pPr/>
              <a:t>26.11.2025</a:t>
            </a:fld>
            <a:endParaRPr lang="de-CH"/>
          </a:p>
        </p:txBody>
      </p:sp>
      <p:sp>
        <p:nvSpPr>
          <p:cNvPr id="4" name="Fußzeilenplatzhalter 3"/>
          <p:cNvSpPr>
            <a:spLocks noGrp="1"/>
          </p:cNvSpPr>
          <p:nvPr>
            <p:ph type="ftr" sz="quarter" idx="2"/>
          </p:nvPr>
        </p:nvSpPr>
        <p:spPr>
          <a:xfrm>
            <a:off x="1" y="9430095"/>
            <a:ext cx="2945659" cy="496410"/>
          </a:xfrm>
          <a:prstGeom prst="rect">
            <a:avLst/>
          </a:prstGeom>
        </p:spPr>
        <p:txBody>
          <a:bodyPr vert="horz" lIns="92147" tIns="46075" rIns="92147" bIns="46075"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30095"/>
            <a:ext cx="2945659" cy="496410"/>
          </a:xfrm>
          <a:prstGeom prst="rect">
            <a:avLst/>
          </a:prstGeom>
        </p:spPr>
        <p:txBody>
          <a:bodyPr vert="horz" lIns="92147" tIns="46075" rIns="92147" bIns="46075" rtlCol="0" anchor="b"/>
          <a:lstStyle>
            <a:lvl1pPr algn="r">
              <a:defRPr sz="1200"/>
            </a:lvl1pPr>
          </a:lstStyle>
          <a:p>
            <a:fld id="{722F8962-D0D1-4DC5-897A-317A00D410DC}" type="slidenum">
              <a:rPr lang="de-CH" smtClean="0"/>
              <a:pPr/>
              <a:t>‹#›</a:t>
            </a:fld>
            <a:endParaRPr lang="de-CH"/>
          </a:p>
        </p:txBody>
      </p:sp>
    </p:spTree>
    <p:extLst>
      <p:ext uri="{BB962C8B-B14F-4D97-AF65-F5344CB8AC3E}">
        <p14:creationId xmlns:p14="http://schemas.microsoft.com/office/powerpoint/2010/main" val="18257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7"/>
            <a:ext cx="2945659" cy="496410"/>
          </a:xfrm>
          <a:prstGeom prst="rect">
            <a:avLst/>
          </a:prstGeom>
        </p:spPr>
        <p:txBody>
          <a:bodyPr vert="horz" lIns="92147" tIns="46075" rIns="92147" bIns="46075" rtlCol="0"/>
          <a:lstStyle>
            <a:lvl1pPr algn="l">
              <a:defRPr sz="1200"/>
            </a:lvl1pPr>
          </a:lstStyle>
          <a:p>
            <a:endParaRPr lang="de-CH"/>
          </a:p>
        </p:txBody>
      </p:sp>
      <p:sp>
        <p:nvSpPr>
          <p:cNvPr id="3" name="Datumsplatzhalter 2"/>
          <p:cNvSpPr>
            <a:spLocks noGrp="1"/>
          </p:cNvSpPr>
          <p:nvPr>
            <p:ph type="dt" idx="1"/>
          </p:nvPr>
        </p:nvSpPr>
        <p:spPr>
          <a:xfrm>
            <a:off x="3850443" y="7"/>
            <a:ext cx="2945659" cy="496410"/>
          </a:xfrm>
          <a:prstGeom prst="rect">
            <a:avLst/>
          </a:prstGeom>
        </p:spPr>
        <p:txBody>
          <a:bodyPr vert="horz" lIns="92147" tIns="46075" rIns="92147" bIns="46075" rtlCol="0"/>
          <a:lstStyle>
            <a:lvl1pPr algn="r">
              <a:defRPr sz="1200"/>
            </a:lvl1pPr>
          </a:lstStyle>
          <a:p>
            <a:fld id="{F62B04A6-8D40-4F7E-806D-E09D900C6C2D}" type="datetimeFigureOut">
              <a:rPr lang="de-CH" smtClean="0"/>
              <a:pPr/>
              <a:t>26.11.2025</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47" tIns="46075" rIns="92147" bIns="46075" rtlCol="0" anchor="ctr"/>
          <a:lstStyle/>
          <a:p>
            <a:endParaRPr lang="de-CH"/>
          </a:p>
        </p:txBody>
      </p:sp>
      <p:sp>
        <p:nvSpPr>
          <p:cNvPr id="5" name="Notizenplatzhalter 4"/>
          <p:cNvSpPr>
            <a:spLocks noGrp="1"/>
          </p:cNvSpPr>
          <p:nvPr>
            <p:ph type="body" sz="quarter" idx="3"/>
          </p:nvPr>
        </p:nvSpPr>
        <p:spPr>
          <a:xfrm>
            <a:off x="679768" y="4715909"/>
            <a:ext cx="5438140" cy="4467702"/>
          </a:xfrm>
          <a:prstGeom prst="rect">
            <a:avLst/>
          </a:prstGeom>
        </p:spPr>
        <p:txBody>
          <a:bodyPr vert="horz" lIns="92147" tIns="46075" rIns="92147" bIns="4607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30095"/>
            <a:ext cx="2945659" cy="496410"/>
          </a:xfrm>
          <a:prstGeom prst="rect">
            <a:avLst/>
          </a:prstGeom>
        </p:spPr>
        <p:txBody>
          <a:bodyPr vert="horz" lIns="92147" tIns="46075" rIns="92147" bIns="46075"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5"/>
            <a:ext cx="2945659" cy="496410"/>
          </a:xfrm>
          <a:prstGeom prst="rect">
            <a:avLst/>
          </a:prstGeom>
        </p:spPr>
        <p:txBody>
          <a:bodyPr vert="horz" lIns="92147" tIns="46075" rIns="92147" bIns="46075" rtlCol="0" anchor="b"/>
          <a:lstStyle>
            <a:lvl1pPr algn="r">
              <a:defRPr sz="1200"/>
            </a:lvl1pPr>
          </a:lstStyle>
          <a:p>
            <a:fld id="{E285C5D4-2D1D-44C0-9C3A-16C8B202B206}" type="slidenum">
              <a:rPr lang="de-CH" smtClean="0"/>
              <a:pPr/>
              <a:t>‹#›</a:t>
            </a:fld>
            <a:endParaRPr lang="de-CH"/>
          </a:p>
        </p:txBody>
      </p:sp>
    </p:spTree>
    <p:extLst>
      <p:ext uri="{BB962C8B-B14F-4D97-AF65-F5344CB8AC3E}">
        <p14:creationId xmlns:p14="http://schemas.microsoft.com/office/powerpoint/2010/main" val="3870618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1476">
              <a:defRPr/>
            </a:pPr>
            <a:r>
              <a:rPr lang="de-CH" sz="1400" b="1"/>
              <a:t>Standardsprache / Hochdeutsch</a:t>
            </a:r>
          </a:p>
          <a:p>
            <a:pPr defTabSz="921476">
              <a:defRPr/>
            </a:pPr>
            <a:endParaRPr lang="de-CH" sz="1400" b="1"/>
          </a:p>
          <a:p>
            <a:pPr defTabSz="921476">
              <a:defRPr/>
            </a:pPr>
            <a:r>
              <a:rPr lang="de-CH" sz="1400" b="1"/>
              <a:t>Organisatorisches</a:t>
            </a:r>
            <a:r>
              <a:rPr lang="de-CH" sz="1400"/>
              <a:t>: Eltern mit Kleinkindern abfangen und hinten im Raum platzieren.</a:t>
            </a:r>
          </a:p>
          <a:p>
            <a:pPr defTabSz="921476">
              <a:defRPr/>
            </a:pPr>
            <a:endParaRPr lang="de-CH" sz="1400">
              <a:ea typeface="Calibri"/>
              <a:cs typeface="Calibri"/>
            </a:endParaRPr>
          </a:p>
          <a:p>
            <a:pPr defTabSz="921476">
              <a:defRPr/>
            </a:pPr>
            <a:r>
              <a:rPr lang="de-CH" sz="1400">
                <a:ea typeface="Calibri"/>
                <a:cs typeface="Calibri"/>
              </a:rPr>
              <a:t>Begrüssung: </a:t>
            </a:r>
            <a:r>
              <a:rPr lang="de-DE" sz="1400">
                <a:ea typeface="Calibri"/>
                <a:cs typeface="Calibri"/>
              </a:rPr>
              <a:t>Frau Salome Dübendorfer, SL Lücken, die Kindergarten-LP, die LP der 1. Klassen und ich </a:t>
            </a:r>
            <a:r>
              <a:rPr lang="de-DE" sz="1400" err="1">
                <a:ea typeface="Calibri"/>
                <a:cs typeface="Calibri"/>
              </a:rPr>
              <a:t>heissen</a:t>
            </a:r>
            <a:r>
              <a:rPr lang="de-DE" sz="1400">
                <a:ea typeface="Calibri"/>
                <a:cs typeface="Calibri"/>
              </a:rPr>
              <a:t> sie herzlich zum heutigen Elterninformationsanlass willkommen.</a:t>
            </a:r>
          </a:p>
          <a:p>
            <a:pPr defTabSz="921476">
              <a:defRPr/>
            </a:pPr>
            <a:r>
              <a:rPr lang="de-DE" sz="1400">
                <a:ea typeface="Calibri"/>
                <a:cs typeface="Calibri"/>
              </a:rPr>
              <a:t>Der Start in den KG oder in die 1. Klasse ist ein </a:t>
            </a:r>
            <a:r>
              <a:rPr lang="de-DE" sz="1400" err="1">
                <a:ea typeface="Calibri"/>
                <a:cs typeface="Calibri"/>
              </a:rPr>
              <a:t>grosser</a:t>
            </a:r>
            <a:r>
              <a:rPr lang="de-DE" sz="1400">
                <a:ea typeface="Calibri"/>
                <a:cs typeface="Calibri"/>
              </a:rPr>
              <a:t> Schritt. Für ihr Kind, aber auch für sie als Eltern und für die ganze Familie. </a:t>
            </a:r>
          </a:p>
          <a:p>
            <a:pPr defTabSz="921476">
              <a:defRPr/>
            </a:pPr>
            <a:r>
              <a:rPr lang="de-DE" sz="1400">
                <a:ea typeface="Calibri"/>
                <a:cs typeface="Calibri"/>
              </a:rPr>
              <a:t>Wir möchten Ihnen heute viele offene Fragen beantworten und mögliche Sorgen reduzieren. So können Sie Ihr Kind gut begleiten und den Einstieg in die Gemeindeschule entspannt angehen.</a:t>
            </a:r>
          </a:p>
          <a:p>
            <a:pPr defTabSz="921476">
              <a:defRPr/>
            </a:pPr>
            <a:endParaRPr lang="de-CH" sz="1400">
              <a:ea typeface="Calibri"/>
              <a:cs typeface="Calibri"/>
            </a:endParaRPr>
          </a:p>
          <a:p>
            <a:pPr defTabSz="921476">
              <a:defRPr/>
            </a:pPr>
            <a:endParaRPr lang="de-CH" sz="1400">
              <a:ea typeface="Calibri"/>
              <a:cs typeface="Calibri"/>
            </a:endParaRPr>
          </a:p>
        </p:txBody>
      </p:sp>
      <p:sp>
        <p:nvSpPr>
          <p:cNvPr id="4" name="Foliennummernplatzhalter 3"/>
          <p:cNvSpPr>
            <a:spLocks noGrp="1"/>
          </p:cNvSpPr>
          <p:nvPr>
            <p:ph type="sldNum" sz="quarter" idx="10"/>
          </p:nvPr>
        </p:nvSpPr>
        <p:spPr/>
        <p:txBody>
          <a:bodyPr/>
          <a:lstStyle/>
          <a:p>
            <a:fld id="{E285C5D4-2D1D-44C0-9C3A-16C8B202B206}" type="slidenum">
              <a:rPr lang="de-CH" smtClean="0"/>
              <a:pPr/>
              <a:t>1</a:t>
            </a:fld>
            <a:endParaRPr lang="de-CH"/>
          </a:p>
        </p:txBody>
      </p:sp>
    </p:spTree>
    <p:extLst>
      <p:ext uri="{BB962C8B-B14F-4D97-AF65-F5344CB8AC3E}">
        <p14:creationId xmlns:p14="http://schemas.microsoft.com/office/powerpoint/2010/main" val="248578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0BEC2-5146-04DE-9904-A7ED88E188D0}"/>
            </a:ext>
          </a:extLst>
        </p:cNvPr>
        <p:cNvGrpSpPr/>
        <p:nvPr/>
      </p:nvGrpSpPr>
      <p:grpSpPr>
        <a:xfrm>
          <a:off x="0" y="0"/>
          <a:ext cx="0" cy="0"/>
          <a:chOff x="0" y="0"/>
          <a:chExt cx="0" cy="0"/>
        </a:xfrm>
      </p:grpSpPr>
      <p:sp>
        <p:nvSpPr>
          <p:cNvPr id="102402" name="Folienbildplatzhalter 1">
            <a:extLst>
              <a:ext uri="{FF2B5EF4-FFF2-40B4-BE49-F238E27FC236}">
                <a16:creationId xmlns:a16="http://schemas.microsoft.com/office/drawing/2014/main" id="{12C755D8-07DC-ECF3-17F5-B8A76B7C659E}"/>
              </a:ext>
            </a:extLst>
          </p:cNvPr>
          <p:cNvSpPr>
            <a:spLocks noGrp="1" noRot="1" noChangeAspect="1" noTextEdit="1"/>
          </p:cNvSpPr>
          <p:nvPr>
            <p:ph type="sldImg"/>
          </p:nvPr>
        </p:nvSpPr>
        <p:spPr>
          <a:ln/>
        </p:spPr>
      </p:sp>
      <p:sp>
        <p:nvSpPr>
          <p:cNvPr id="102403" name="Notizenplatzhalter 2">
            <a:extLst>
              <a:ext uri="{FF2B5EF4-FFF2-40B4-BE49-F238E27FC236}">
                <a16:creationId xmlns:a16="http://schemas.microsoft.com/office/drawing/2014/main" id="{C73E4772-1C28-1CA5-154D-959476D904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atin typeface="Arial"/>
                <a:cs typeface="Arial"/>
              </a:rPr>
              <a:t>Es gibt auch wenige Ausnahmen. Diese stehen auch in der Verordnung. Eine Umteilung ist möglich, wenn</a:t>
            </a:r>
          </a:p>
          <a:p>
            <a:pPr marL="171450" indent="-171450">
              <a:buFont typeface="Arial" panose="020B0604020202020204" pitchFamily="34" charset="0"/>
              <a:buChar char="•"/>
            </a:pPr>
            <a:r>
              <a:rPr lang="de-DE">
                <a:latin typeface="Arial"/>
                <a:cs typeface="Arial"/>
              </a:rPr>
              <a:t>ihr Kind an drei oder mehr Tagen pro Woche </a:t>
            </a:r>
            <a:r>
              <a:rPr lang="de-DE" err="1">
                <a:latin typeface="Arial"/>
                <a:cs typeface="Arial"/>
              </a:rPr>
              <a:t>ausserhalb</a:t>
            </a:r>
            <a:r>
              <a:rPr lang="de-DE">
                <a:latin typeface="Arial"/>
                <a:cs typeface="Arial"/>
              </a:rPr>
              <a:t> Ihres Schulkreises betreut wird</a:t>
            </a:r>
          </a:p>
          <a:p>
            <a:pPr marL="171450" indent="-171450">
              <a:buFont typeface="Arial" panose="020B0604020202020204" pitchFamily="34" charset="0"/>
              <a:buChar char="•"/>
            </a:pPr>
            <a:r>
              <a:rPr lang="de-DE">
                <a:latin typeface="Arial"/>
                <a:cs typeface="Arial"/>
              </a:rPr>
              <a:t>oder wenn eine belastende familiäre Situation vorliegt</a:t>
            </a:r>
          </a:p>
          <a:p>
            <a:pPr marL="0" indent="0">
              <a:buFont typeface="Arial" panose="020B0604020202020204" pitchFamily="34" charset="0"/>
              <a:buNone/>
            </a:pPr>
            <a:endParaRPr lang="de-DE">
              <a:latin typeface="Arial"/>
              <a:cs typeface="Arial"/>
            </a:endParaRPr>
          </a:p>
          <a:p>
            <a:r>
              <a:rPr lang="de-DE">
                <a:latin typeface="Arial"/>
                <a:cs typeface="Arial"/>
              </a:rPr>
              <a:t>In solchen Fällen können Sie bis Ende Januar ein schriftliches Gesuch für eine Umteilung einreichen.</a:t>
            </a:r>
          </a:p>
          <a:p>
            <a:r>
              <a:rPr lang="de-DE">
                <a:latin typeface="Arial"/>
                <a:cs typeface="Arial"/>
              </a:rPr>
              <a:t>Bitte nehmen Sie vorher Kontakt mit der Schuladministration auf. So klären Sie offene Fragen und wissen, welche Angaben nötig sind.</a:t>
            </a:r>
          </a:p>
        </p:txBody>
      </p:sp>
      <p:sp>
        <p:nvSpPr>
          <p:cNvPr id="102404" name="Foliennummernplatzhalter 3">
            <a:extLst>
              <a:ext uri="{FF2B5EF4-FFF2-40B4-BE49-F238E27FC236}">
                <a16:creationId xmlns:a16="http://schemas.microsoft.com/office/drawing/2014/main" id="{88AB6C45-ED3C-FA19-3FEA-EBB92C8167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Syntax" pitchFamily="2" charset="0"/>
              </a:defRPr>
            </a:lvl1pPr>
            <a:lvl2pPr marL="748700" indent="-287962" eaLnBrk="0" hangingPunct="0">
              <a:defRPr sz="2800" b="1">
                <a:solidFill>
                  <a:schemeClr val="tx1"/>
                </a:solidFill>
                <a:latin typeface="Syntax" pitchFamily="2" charset="0"/>
              </a:defRPr>
            </a:lvl2pPr>
            <a:lvl3pPr marL="1151845" indent="-230369" eaLnBrk="0" hangingPunct="0">
              <a:defRPr sz="2800" b="1">
                <a:solidFill>
                  <a:schemeClr val="tx1"/>
                </a:solidFill>
                <a:latin typeface="Syntax" pitchFamily="2" charset="0"/>
              </a:defRPr>
            </a:lvl3pPr>
            <a:lvl4pPr marL="1612584" indent="-230369" eaLnBrk="0" hangingPunct="0">
              <a:defRPr sz="2800" b="1">
                <a:solidFill>
                  <a:schemeClr val="tx1"/>
                </a:solidFill>
                <a:latin typeface="Syntax" pitchFamily="2" charset="0"/>
              </a:defRPr>
            </a:lvl4pPr>
            <a:lvl5pPr marL="2073322" indent="-230369" eaLnBrk="0" hangingPunct="0">
              <a:defRPr sz="2800" b="1">
                <a:solidFill>
                  <a:schemeClr val="tx1"/>
                </a:solidFill>
                <a:latin typeface="Syntax" pitchFamily="2" charset="0"/>
              </a:defRPr>
            </a:lvl5pPr>
            <a:lvl6pPr marL="2534060" indent="-230369" eaLnBrk="0" fontAlgn="base" hangingPunct="0">
              <a:spcBef>
                <a:spcPct val="0"/>
              </a:spcBef>
              <a:spcAft>
                <a:spcPct val="0"/>
              </a:spcAft>
              <a:defRPr sz="2800" b="1">
                <a:solidFill>
                  <a:schemeClr val="tx1"/>
                </a:solidFill>
                <a:latin typeface="Syntax" pitchFamily="2" charset="0"/>
              </a:defRPr>
            </a:lvl6pPr>
            <a:lvl7pPr marL="2994798" indent="-230369" eaLnBrk="0" fontAlgn="base" hangingPunct="0">
              <a:spcBef>
                <a:spcPct val="0"/>
              </a:spcBef>
              <a:spcAft>
                <a:spcPct val="0"/>
              </a:spcAft>
              <a:defRPr sz="2800" b="1">
                <a:solidFill>
                  <a:schemeClr val="tx1"/>
                </a:solidFill>
                <a:latin typeface="Syntax" pitchFamily="2" charset="0"/>
              </a:defRPr>
            </a:lvl7pPr>
            <a:lvl8pPr marL="3455536" indent="-230369" eaLnBrk="0" fontAlgn="base" hangingPunct="0">
              <a:spcBef>
                <a:spcPct val="0"/>
              </a:spcBef>
              <a:spcAft>
                <a:spcPct val="0"/>
              </a:spcAft>
              <a:defRPr sz="2800" b="1">
                <a:solidFill>
                  <a:schemeClr val="tx1"/>
                </a:solidFill>
                <a:latin typeface="Syntax" pitchFamily="2" charset="0"/>
              </a:defRPr>
            </a:lvl8pPr>
            <a:lvl9pPr marL="3916274" indent="-230369" eaLnBrk="0" fontAlgn="base" hangingPunct="0">
              <a:spcBef>
                <a:spcPct val="0"/>
              </a:spcBef>
              <a:spcAft>
                <a:spcPct val="0"/>
              </a:spcAft>
              <a:defRPr sz="2800" b="1">
                <a:solidFill>
                  <a:schemeClr val="tx1"/>
                </a:solidFill>
                <a:latin typeface="Syntax" pitchFamily="2" charset="0"/>
              </a:defRPr>
            </a:lvl9pPr>
          </a:lstStyle>
          <a:p>
            <a:pPr eaLnBrk="1" hangingPunct="1"/>
            <a:fld id="{8FB7F2BC-7EA9-4FA8-95A6-C7D3A11811BC}" type="slidenum">
              <a:rPr lang="de-DE" sz="1200" b="0">
                <a:latin typeface="Times New Roman" pitchFamily="18" charset="0"/>
              </a:rPr>
              <a:pPr eaLnBrk="1" hangingPunct="1"/>
              <a:t>10</a:t>
            </a:fld>
            <a:endParaRPr lang="de-DE" sz="1200" b="0">
              <a:latin typeface="Times New Roman" pitchFamily="18" charset="0"/>
            </a:endParaRPr>
          </a:p>
        </p:txBody>
      </p:sp>
    </p:spTree>
    <p:extLst>
      <p:ext uri="{BB962C8B-B14F-4D97-AF65-F5344CB8AC3E}">
        <p14:creationId xmlns:p14="http://schemas.microsoft.com/office/powerpoint/2010/main" val="62413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ea typeface="Calibri"/>
                <a:cs typeface="Calibri"/>
              </a:rPr>
              <a:t>Im Volksschulgesetz ist unter anderem auch der Schulweg geregelt: </a:t>
            </a:r>
          </a:p>
          <a:p>
            <a:r>
              <a:rPr lang="de-DE">
                <a:ea typeface="Calibri"/>
                <a:cs typeface="Calibri"/>
              </a:rPr>
              <a:t>Wichtig für sie zu wissen: </a:t>
            </a:r>
          </a:p>
          <a:p>
            <a:pPr marL="171450" indent="-171450">
              <a:buFont typeface="Arial" panose="020B0604020202020204" pitchFamily="34" charset="0"/>
              <a:buChar char="•"/>
            </a:pPr>
            <a:r>
              <a:rPr lang="de-DE">
                <a:ea typeface="Calibri"/>
                <a:cs typeface="Calibri"/>
              </a:rPr>
              <a:t>Auf dem Schulweg tragen sie als Erziehungsberechtigte/als Eltern die Verantwortung für ihre Kinder.</a:t>
            </a:r>
          </a:p>
          <a:p>
            <a:pPr marL="171450" indent="-171450">
              <a:buFont typeface="Arial" panose="020B0604020202020204" pitchFamily="34" charset="0"/>
              <a:buChar char="•"/>
            </a:pPr>
            <a:r>
              <a:rPr lang="de-DE">
                <a:ea typeface="Calibri"/>
                <a:cs typeface="Calibri"/>
              </a:rPr>
              <a:t>Eine Ausnahme gilt nur, wenn die Gemeinde einen Schulbus anbietet.</a:t>
            </a:r>
          </a:p>
          <a:p>
            <a:endParaRPr lang="de-DE">
              <a:ea typeface="Calibri"/>
              <a:cs typeface="Calibri"/>
            </a:endParaRPr>
          </a:p>
          <a:p>
            <a:r>
              <a:rPr lang="de-DE">
                <a:ea typeface="Calibri"/>
                <a:cs typeface="Calibri"/>
              </a:rPr>
              <a:t>Die Gemeinde Schwyz sorgt dafür, dass die regelmässig genutzten Schulwege sicher gestaltet sind.</a:t>
            </a:r>
          </a:p>
          <a:p>
            <a:endParaRPr lang="de-DE">
              <a:ea typeface="Calibri"/>
              <a:cs typeface="Calibri"/>
            </a:endParaRPr>
          </a:p>
          <a:p>
            <a:r>
              <a:rPr lang="de-DE">
                <a:ea typeface="Calibri"/>
                <a:cs typeface="Calibri"/>
              </a:rPr>
              <a:t>Mehr Infos zum Schulweg und zur Schulwegsicherheit kann ihnen Frau Margrit Wechsler von der Verkehrsprävention der Kantonspolizei Schwyz anschliessend auf dem Marktplatz geben. </a:t>
            </a:r>
          </a:p>
        </p:txBody>
      </p:sp>
      <p:sp>
        <p:nvSpPr>
          <p:cNvPr id="4" name="Foliennummernplatzhalter 3"/>
          <p:cNvSpPr>
            <a:spLocks noGrp="1"/>
          </p:cNvSpPr>
          <p:nvPr>
            <p:ph type="sldNum" sz="quarter" idx="5"/>
          </p:nvPr>
        </p:nvSpPr>
        <p:spPr/>
        <p:txBody>
          <a:bodyPr/>
          <a:lstStyle/>
          <a:p>
            <a:fld id="{E285C5D4-2D1D-44C0-9C3A-16C8B202B206}" type="slidenum">
              <a:rPr lang="de-CH" smtClean="0"/>
              <a:pPr/>
              <a:t>11</a:t>
            </a:fld>
            <a:endParaRPr lang="de-CH"/>
          </a:p>
        </p:txBody>
      </p:sp>
    </p:spTree>
    <p:extLst>
      <p:ext uri="{BB962C8B-B14F-4D97-AF65-F5344CB8AC3E}">
        <p14:creationId xmlns:p14="http://schemas.microsoft.com/office/powerpoint/2010/main" val="227241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ea typeface="Calibri"/>
                <a:cs typeface="Calibri"/>
              </a:rPr>
              <a:t>Betreuung für alle Kinder der Gemeindeschule Schwyz</a:t>
            </a:r>
          </a:p>
          <a:p>
            <a:pPr marL="171450" indent="-171450">
              <a:buFont typeface="Arial" panose="020B0604020202020204" pitchFamily="34" charset="0"/>
              <a:buChar char="•"/>
            </a:pPr>
            <a:r>
              <a:rPr lang="de-DE">
                <a:ea typeface="Calibri"/>
                <a:cs typeface="Calibri"/>
              </a:rPr>
              <a:t>Vier Standorte: Lücken, Ibach, Seewen, Rickenbach</a:t>
            </a:r>
          </a:p>
          <a:p>
            <a:pPr marL="171450" indent="-171450">
              <a:buFont typeface="Arial" panose="020B0604020202020204" pitchFamily="34" charset="0"/>
              <a:buChar char="•"/>
            </a:pPr>
            <a:r>
              <a:rPr lang="de-DE">
                <a:ea typeface="Calibri"/>
                <a:cs typeface="Calibri"/>
              </a:rPr>
              <a:t>Finanzielle Unterstützung durch Beiträge von Gemeinde und Kanton</a:t>
            </a:r>
          </a:p>
          <a:p>
            <a:pPr marL="171450" indent="-171450">
              <a:buFont typeface="Arial" panose="020B0604020202020204" pitchFamily="34" charset="0"/>
              <a:buChar char="•"/>
            </a:pPr>
            <a:r>
              <a:rPr lang="de-DE">
                <a:ea typeface="Calibri"/>
                <a:cs typeface="Calibri"/>
              </a:rPr>
              <a:t>Betreuung durch die Mythenand GmbH mit fachkundigem Team</a:t>
            </a:r>
          </a:p>
          <a:p>
            <a:pPr marL="171450" indent="-171450">
              <a:buFont typeface="Arial" panose="020B0604020202020204" pitchFamily="34" charset="0"/>
              <a:buChar char="•"/>
            </a:pPr>
            <a:r>
              <a:rPr lang="de-DE">
                <a:ea typeface="Calibri"/>
                <a:cs typeface="Calibri"/>
              </a:rPr>
              <a:t>Enge Zusammenarbeit von Schule und Betreuung</a:t>
            </a:r>
          </a:p>
          <a:p>
            <a:endParaRPr lang="de-DE">
              <a:ea typeface="Calibri"/>
              <a:cs typeface="Calibri"/>
            </a:endParaRPr>
          </a:p>
          <a:p>
            <a:r>
              <a:rPr lang="de-DE">
                <a:ea typeface="Calibri"/>
                <a:cs typeface="Calibri"/>
              </a:rPr>
              <a:t>Die Räume der Betreuung im Schulhaus Lücken können Sie ebenfalls besuchen. Sie finden sie im Schulhaus Lücken II gleich nebenan. Folgen Sie einfach den Schildern. Vor Ort beantwortet Ihnen eine Betreuungsperson gerne weitere Fragen.</a:t>
            </a:r>
            <a:endParaRPr lang="de-CH"/>
          </a:p>
        </p:txBody>
      </p:sp>
      <p:sp>
        <p:nvSpPr>
          <p:cNvPr id="4" name="Foliennummernplatzhalter 3"/>
          <p:cNvSpPr>
            <a:spLocks noGrp="1"/>
          </p:cNvSpPr>
          <p:nvPr>
            <p:ph type="sldNum" sz="quarter" idx="5"/>
          </p:nvPr>
        </p:nvSpPr>
        <p:spPr/>
        <p:txBody>
          <a:bodyPr/>
          <a:lstStyle/>
          <a:p>
            <a:fld id="{E285C5D4-2D1D-44C0-9C3A-16C8B202B206}" type="slidenum">
              <a:rPr lang="de-CH" smtClean="0"/>
              <a:pPr/>
              <a:t>12</a:t>
            </a:fld>
            <a:endParaRPr lang="de-CH"/>
          </a:p>
        </p:txBody>
      </p:sp>
    </p:spTree>
    <p:extLst>
      <p:ext uri="{BB962C8B-B14F-4D97-AF65-F5344CB8AC3E}">
        <p14:creationId xmlns:p14="http://schemas.microsoft.com/office/powerpoint/2010/main" val="184023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146E2-18F2-C21B-2A9A-0916E7E150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C7717AB-9FC1-151C-4E5D-3A7BB872C30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E47CE31-ABA9-121B-965B-4CC38420EB77}"/>
              </a:ext>
            </a:extLst>
          </p:cNvPr>
          <p:cNvSpPr>
            <a:spLocks noGrp="1"/>
          </p:cNvSpPr>
          <p:nvPr>
            <p:ph type="body" idx="1"/>
          </p:nvPr>
        </p:nvSpPr>
        <p:spPr/>
        <p:txBody>
          <a:bodyPr/>
          <a:lstStyle/>
          <a:p>
            <a:r>
              <a:rPr lang="de-DE">
                <a:ea typeface="Calibri"/>
                <a:cs typeface="Calibri"/>
              </a:rPr>
              <a:t>Alle ausführlichen Informationen verschiedene Dokumente zur SEB finden sie ebenfalls im Eltern-ABC. </a:t>
            </a:r>
          </a:p>
          <a:p>
            <a:endParaRPr lang="de-DE">
              <a:ea typeface="Calibri"/>
              <a:cs typeface="Calibri"/>
            </a:endParaRPr>
          </a:p>
          <a:p>
            <a:r>
              <a:rPr lang="de-DE">
                <a:ea typeface="Calibri"/>
                <a:cs typeface="Calibri"/>
              </a:rPr>
              <a:t>Gerne gebe ich ihnen hier einen kurzen Überblick über die verschiedenen Module.</a:t>
            </a:r>
          </a:p>
          <a:p>
            <a:r>
              <a:rPr lang="de-DE">
                <a:ea typeface="Calibri"/>
                <a:cs typeface="Calibri"/>
              </a:rPr>
              <a:t>Module werden ab 3 Kindern durchgeführt.</a:t>
            </a:r>
          </a:p>
        </p:txBody>
      </p:sp>
      <p:sp>
        <p:nvSpPr>
          <p:cNvPr id="4" name="Foliennummernplatzhalter 3">
            <a:extLst>
              <a:ext uri="{FF2B5EF4-FFF2-40B4-BE49-F238E27FC236}">
                <a16:creationId xmlns:a16="http://schemas.microsoft.com/office/drawing/2014/main" id="{9E9A2864-77FE-D004-8446-8D95BD78F92D}"/>
              </a:ext>
            </a:extLst>
          </p:cNvPr>
          <p:cNvSpPr>
            <a:spLocks noGrp="1"/>
          </p:cNvSpPr>
          <p:nvPr>
            <p:ph type="sldNum" sz="quarter" idx="5"/>
          </p:nvPr>
        </p:nvSpPr>
        <p:spPr/>
        <p:txBody>
          <a:bodyPr/>
          <a:lstStyle/>
          <a:p>
            <a:fld id="{E285C5D4-2D1D-44C0-9C3A-16C8B202B206}" type="slidenum">
              <a:rPr lang="de-CH" smtClean="0"/>
              <a:pPr/>
              <a:t>13</a:t>
            </a:fld>
            <a:endParaRPr lang="de-CH"/>
          </a:p>
        </p:txBody>
      </p:sp>
    </p:spTree>
    <p:extLst>
      <p:ext uri="{BB962C8B-B14F-4D97-AF65-F5344CB8AC3E}">
        <p14:creationId xmlns:p14="http://schemas.microsoft.com/office/powerpoint/2010/main" val="20896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Im</a:t>
            </a:r>
            <a:r>
              <a:rPr lang="en-US">
                <a:ea typeface="Calibri"/>
                <a:cs typeface="Calibri"/>
              </a:rPr>
              <a:t> Anschluss </a:t>
            </a:r>
            <a:r>
              <a:rPr lang="en-US" err="1">
                <a:ea typeface="Calibri"/>
                <a:cs typeface="Calibri"/>
              </a:rPr>
              <a:t>werden</a:t>
            </a:r>
            <a:r>
              <a:rPr lang="en-US">
                <a:ea typeface="Calibri"/>
                <a:cs typeface="Calibri"/>
              </a:rPr>
              <a:t> Sie Workshops </a:t>
            </a:r>
            <a:r>
              <a:rPr lang="en-US" err="1">
                <a:ea typeface="Calibri"/>
                <a:cs typeface="Calibri"/>
              </a:rPr>
              <a:t>besuchen</a:t>
            </a:r>
            <a:r>
              <a:rPr lang="en-US">
                <a:ea typeface="Calibri"/>
                <a:cs typeface="Calibri"/>
              </a:rPr>
              <a:t>. In </a:t>
            </a:r>
            <a:r>
              <a:rPr lang="en-US" err="1">
                <a:ea typeface="Calibri"/>
                <a:cs typeface="Calibri"/>
              </a:rPr>
              <a:t>welchen</a:t>
            </a:r>
            <a:r>
              <a:rPr lang="en-US">
                <a:ea typeface="Calibri"/>
                <a:cs typeface="Calibri"/>
              </a:rPr>
              <a:t> Workshops </a:t>
            </a:r>
            <a:r>
              <a:rPr lang="en-US" err="1">
                <a:ea typeface="Calibri"/>
                <a:cs typeface="Calibri"/>
              </a:rPr>
              <a:t>sie</a:t>
            </a:r>
            <a:r>
              <a:rPr lang="en-US">
                <a:ea typeface="Calibri"/>
                <a:cs typeface="Calibri"/>
              </a:rPr>
              <a:t> </a:t>
            </a:r>
            <a:r>
              <a:rPr lang="en-US" err="1">
                <a:ea typeface="Calibri"/>
                <a:cs typeface="Calibri"/>
              </a:rPr>
              <a:t>wann</a:t>
            </a:r>
            <a:r>
              <a:rPr lang="en-US">
                <a:ea typeface="Calibri"/>
                <a:cs typeface="Calibri"/>
              </a:rPr>
              <a:t> und wo </a:t>
            </a:r>
            <a:r>
              <a:rPr lang="en-US" err="1">
                <a:ea typeface="Calibri"/>
                <a:cs typeface="Calibri"/>
              </a:rPr>
              <a:t>eingeteilt</a:t>
            </a:r>
            <a:r>
              <a:rPr lang="en-US">
                <a:ea typeface="Calibri"/>
                <a:cs typeface="Calibri"/>
              </a:rPr>
              <a:t> </a:t>
            </a:r>
            <a:r>
              <a:rPr lang="en-US" err="1">
                <a:ea typeface="Calibri"/>
                <a:cs typeface="Calibri"/>
              </a:rPr>
              <a:t>sind</a:t>
            </a:r>
            <a:r>
              <a:rPr lang="en-US">
                <a:ea typeface="Calibri"/>
                <a:cs typeface="Calibri"/>
              </a:rPr>
              <a:t>, </a:t>
            </a:r>
            <a:r>
              <a:rPr lang="en-US" err="1">
                <a:ea typeface="Calibri"/>
                <a:cs typeface="Calibri"/>
              </a:rPr>
              <a:t>sehen</a:t>
            </a:r>
            <a:r>
              <a:rPr lang="en-US">
                <a:ea typeface="Calibri"/>
                <a:cs typeface="Calibri"/>
              </a:rPr>
              <a:t> Sie auf dem Blatt, das Sie am </a:t>
            </a:r>
            <a:r>
              <a:rPr lang="en-US" err="1">
                <a:ea typeface="Calibri"/>
                <a:cs typeface="Calibri"/>
              </a:rPr>
              <a:t>Eingang</a:t>
            </a:r>
            <a:r>
              <a:rPr lang="en-US">
                <a:ea typeface="Calibri"/>
                <a:cs typeface="Calibri"/>
              </a:rPr>
              <a:t> </a:t>
            </a:r>
            <a:r>
              <a:rPr lang="en-US" err="1">
                <a:ea typeface="Calibri"/>
                <a:cs typeface="Calibri"/>
              </a:rPr>
              <a:t>erhalten</a:t>
            </a:r>
            <a:r>
              <a:rPr lang="en-US">
                <a:ea typeface="Calibri"/>
                <a:cs typeface="Calibri"/>
              </a:rPr>
              <a:t> </a:t>
            </a:r>
            <a:r>
              <a:rPr lang="en-US" err="1">
                <a:ea typeface="Calibri"/>
                <a:cs typeface="Calibri"/>
              </a:rPr>
              <a:t>haben</a:t>
            </a:r>
            <a:r>
              <a:rPr lang="en-US">
                <a:ea typeface="Calibri"/>
                <a:cs typeface="Calibri"/>
              </a:rPr>
              <a:t>. Der </a:t>
            </a:r>
            <a:r>
              <a:rPr lang="en-US" err="1">
                <a:ea typeface="Calibri"/>
                <a:cs typeface="Calibri"/>
              </a:rPr>
              <a:t>Kindergartenfilm</a:t>
            </a:r>
            <a:r>
              <a:rPr lang="en-US">
                <a:ea typeface="Calibri"/>
                <a:cs typeface="Calibri"/>
              </a:rPr>
              <a:t> </a:t>
            </a:r>
            <a:r>
              <a:rPr lang="en-US" err="1">
                <a:ea typeface="Calibri"/>
                <a:cs typeface="Calibri"/>
              </a:rPr>
              <a:t>wird</a:t>
            </a:r>
            <a:r>
              <a:rPr lang="en-US">
                <a:ea typeface="Calibri"/>
                <a:cs typeface="Calibri"/>
              </a:rPr>
              <a:t> in der </a:t>
            </a:r>
            <a:r>
              <a:rPr lang="en-US" err="1">
                <a:ea typeface="Calibri"/>
                <a:cs typeface="Calibri"/>
              </a:rPr>
              <a:t>Bibliothek</a:t>
            </a:r>
            <a:r>
              <a:rPr lang="en-US">
                <a:ea typeface="Calibri"/>
                <a:cs typeface="Calibri"/>
              </a:rPr>
              <a:t> </a:t>
            </a:r>
            <a:r>
              <a:rPr lang="en-US" err="1">
                <a:ea typeface="Calibri"/>
                <a:cs typeface="Calibri"/>
              </a:rPr>
              <a:t>gezeigt</a:t>
            </a:r>
            <a:r>
              <a:rPr lang="en-US">
                <a:ea typeface="Calibri"/>
                <a:cs typeface="Calibri"/>
              </a:rPr>
              <a:t>. Sie </a:t>
            </a:r>
            <a:r>
              <a:rPr lang="en-US" err="1">
                <a:ea typeface="Calibri"/>
                <a:cs typeface="Calibri"/>
              </a:rPr>
              <a:t>dürfen</a:t>
            </a:r>
            <a:r>
              <a:rPr lang="en-US">
                <a:ea typeface="Calibri"/>
                <a:cs typeface="Calibri"/>
              </a:rPr>
              <a:t> gerne </a:t>
            </a:r>
            <a:r>
              <a:rPr lang="en-US" err="1">
                <a:ea typeface="Calibri"/>
                <a:cs typeface="Calibri"/>
              </a:rPr>
              <a:t>hineinschauen</a:t>
            </a:r>
            <a:r>
              <a:rPr lang="en-US">
                <a:ea typeface="Calibri"/>
                <a:cs typeface="Calibri"/>
              </a:rPr>
              <a:t>, </a:t>
            </a:r>
            <a:r>
              <a:rPr lang="en-US" err="1">
                <a:ea typeface="Calibri"/>
                <a:cs typeface="Calibri"/>
              </a:rPr>
              <a:t>solange</a:t>
            </a:r>
            <a:r>
              <a:rPr lang="en-US">
                <a:ea typeface="Calibri"/>
                <a:cs typeface="Calibri"/>
              </a:rPr>
              <a:t> </a:t>
            </a:r>
            <a:r>
              <a:rPr lang="en-US" err="1">
                <a:ea typeface="Calibri"/>
                <a:cs typeface="Calibri"/>
              </a:rPr>
              <a:t>sie</a:t>
            </a:r>
            <a:r>
              <a:rPr lang="en-US">
                <a:ea typeface="Calibri"/>
                <a:cs typeface="Calibri"/>
              </a:rPr>
              <a:t> </a:t>
            </a:r>
            <a:r>
              <a:rPr lang="en-US" err="1">
                <a:ea typeface="Calibri"/>
                <a:cs typeface="Calibri"/>
              </a:rPr>
              <a:t>möchten</a:t>
            </a:r>
            <a:r>
              <a:rPr lang="en-US">
                <a:ea typeface="Calibri"/>
                <a:cs typeface="Calibri"/>
              </a:rPr>
              <a:t>. Auf dem </a:t>
            </a:r>
            <a:r>
              <a:rPr lang="en-US" err="1">
                <a:ea typeface="Calibri"/>
                <a:cs typeface="Calibri"/>
              </a:rPr>
              <a:t>Marktplatz</a:t>
            </a:r>
            <a:r>
              <a:rPr lang="en-US">
                <a:ea typeface="Calibri"/>
                <a:cs typeface="Calibri"/>
              </a:rPr>
              <a:t> </a:t>
            </a:r>
            <a:r>
              <a:rPr lang="en-US" err="1">
                <a:ea typeface="Calibri"/>
                <a:cs typeface="Calibri"/>
              </a:rPr>
              <a:t>können</a:t>
            </a:r>
            <a:r>
              <a:rPr lang="en-US">
                <a:ea typeface="Calibri"/>
                <a:cs typeface="Calibri"/>
              </a:rPr>
              <a:t> Sie </a:t>
            </a:r>
            <a:r>
              <a:rPr lang="en-US" err="1">
                <a:ea typeface="Calibri"/>
                <a:cs typeface="Calibri"/>
              </a:rPr>
              <a:t>sich</a:t>
            </a:r>
            <a:r>
              <a:rPr lang="en-US">
                <a:ea typeface="Calibri"/>
                <a:cs typeface="Calibri"/>
              </a:rPr>
              <a:t> </a:t>
            </a:r>
            <a:r>
              <a:rPr lang="en-US" err="1">
                <a:ea typeface="Calibri"/>
                <a:cs typeface="Calibri"/>
              </a:rPr>
              <a:t>frei</a:t>
            </a:r>
            <a:r>
              <a:rPr lang="en-US">
                <a:ea typeface="Calibri"/>
                <a:cs typeface="Calibri"/>
              </a:rPr>
              <a:t> </a:t>
            </a:r>
            <a:r>
              <a:rPr lang="en-US" err="1">
                <a:ea typeface="Calibri"/>
                <a:cs typeface="Calibri"/>
              </a:rPr>
              <a:t>informieren</a:t>
            </a:r>
            <a:r>
              <a:rPr lang="en-US">
                <a:ea typeface="Calibri"/>
                <a:cs typeface="Calibri"/>
              </a:rPr>
              <a:t> und gerne </a:t>
            </a:r>
            <a:r>
              <a:rPr lang="en-US" err="1">
                <a:ea typeface="Calibri"/>
                <a:cs typeface="Calibri"/>
              </a:rPr>
              <a:t>dürfen</a:t>
            </a:r>
            <a:r>
              <a:rPr lang="en-US">
                <a:ea typeface="Calibri"/>
                <a:cs typeface="Calibri"/>
              </a:rPr>
              <a:t> Sie </a:t>
            </a:r>
            <a:r>
              <a:rPr lang="en-US" err="1">
                <a:ea typeface="Calibri"/>
                <a:cs typeface="Calibri"/>
              </a:rPr>
              <a:t>ergänzende</a:t>
            </a:r>
            <a:r>
              <a:rPr lang="en-US">
                <a:ea typeface="Calibri"/>
                <a:cs typeface="Calibri"/>
              </a:rPr>
              <a:t> </a:t>
            </a:r>
            <a:r>
              <a:rPr lang="en-US" err="1">
                <a:ea typeface="Calibri"/>
                <a:cs typeface="Calibri"/>
              </a:rPr>
              <a:t>schulische</a:t>
            </a:r>
            <a:r>
              <a:rPr lang="en-US">
                <a:ea typeface="Calibri"/>
                <a:cs typeface="Calibri"/>
              </a:rPr>
              <a:t> </a:t>
            </a:r>
            <a:r>
              <a:rPr lang="en-US" err="1">
                <a:ea typeface="Calibri"/>
                <a:cs typeface="Calibri"/>
              </a:rPr>
              <a:t>Angebote</a:t>
            </a:r>
            <a:r>
              <a:rPr lang="en-US">
                <a:ea typeface="Calibri"/>
                <a:cs typeface="Calibri"/>
              </a:rPr>
              <a:t> in </a:t>
            </a:r>
            <a:r>
              <a:rPr lang="en-US" err="1">
                <a:ea typeface="Calibri"/>
                <a:cs typeface="Calibri"/>
              </a:rPr>
              <a:t>Ihren</a:t>
            </a:r>
            <a:r>
              <a:rPr lang="en-US">
                <a:ea typeface="Calibri"/>
                <a:cs typeface="Calibri"/>
              </a:rPr>
              <a:t> </a:t>
            </a:r>
            <a:r>
              <a:rPr lang="en-US" err="1">
                <a:ea typeface="Calibri"/>
                <a:cs typeface="Calibri"/>
              </a:rPr>
              <a:t>Räumlichkeiten</a:t>
            </a:r>
            <a:r>
              <a:rPr lang="en-US">
                <a:ea typeface="Calibri"/>
                <a:cs typeface="Calibri"/>
              </a:rPr>
              <a:t> </a:t>
            </a:r>
            <a:r>
              <a:rPr lang="en-US" err="1">
                <a:ea typeface="Calibri"/>
                <a:cs typeface="Calibri"/>
              </a:rPr>
              <a:t>besuchen</a:t>
            </a:r>
            <a:r>
              <a:rPr lang="en-US">
                <a:ea typeface="Calibri"/>
                <a:cs typeface="Calibri"/>
              </a:rPr>
              <a:t>.</a:t>
            </a:r>
          </a:p>
        </p:txBody>
      </p:sp>
      <p:sp>
        <p:nvSpPr>
          <p:cNvPr id="4" name="Slide Number Placeholder 3"/>
          <p:cNvSpPr>
            <a:spLocks noGrp="1"/>
          </p:cNvSpPr>
          <p:nvPr>
            <p:ph type="sldNum" sz="quarter" idx="5"/>
          </p:nvPr>
        </p:nvSpPr>
        <p:spPr/>
        <p:txBody>
          <a:bodyPr/>
          <a:lstStyle/>
          <a:p>
            <a:fld id="{E285C5D4-2D1D-44C0-9C3A-16C8B202B206}" type="slidenum">
              <a:rPr lang="de-CH" smtClean="0"/>
              <a:pPr/>
              <a:t>14</a:t>
            </a:fld>
            <a:endParaRPr lang="de-CH"/>
          </a:p>
        </p:txBody>
      </p:sp>
    </p:spTree>
    <p:extLst>
      <p:ext uri="{BB962C8B-B14F-4D97-AF65-F5344CB8AC3E}">
        <p14:creationId xmlns:p14="http://schemas.microsoft.com/office/powerpoint/2010/main" val="607651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Entsprechend Ihrer Anmeldung sind Sie zu den Workshops zugeteilt worden. Kindergartenlehrpersonen, Unterstufenlehrpersonen und Schulische Heilpädagoginnen informieren Sie in diesen Workshops zu den Voraussetzungen für den Kindergarten, zu Lerninhalten, Stundentafel, Standortgesprächen und Entscheidungsprozessen.</a:t>
            </a:r>
            <a:endParaRPr lang="en-US"/>
          </a:p>
        </p:txBody>
      </p:sp>
      <p:sp>
        <p:nvSpPr>
          <p:cNvPr id="4" name="Foliennummernplatzhalter 3"/>
          <p:cNvSpPr>
            <a:spLocks noGrp="1"/>
          </p:cNvSpPr>
          <p:nvPr>
            <p:ph type="sldNum" sz="quarter" idx="5"/>
          </p:nvPr>
        </p:nvSpPr>
        <p:spPr/>
        <p:txBody>
          <a:bodyPr/>
          <a:lstStyle/>
          <a:p>
            <a:fld id="{E285C5D4-2D1D-44C0-9C3A-16C8B202B206}" type="slidenum">
              <a:rPr lang="de-CH" smtClean="0"/>
              <a:pPr/>
              <a:t>15</a:t>
            </a:fld>
            <a:endParaRPr lang="de-CH"/>
          </a:p>
        </p:txBody>
      </p:sp>
    </p:spTree>
    <p:extLst>
      <p:ext uri="{BB962C8B-B14F-4D97-AF65-F5344CB8AC3E}">
        <p14:creationId xmlns:p14="http://schemas.microsoft.com/office/powerpoint/2010/main" val="3497813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Gleich vor der Aula finden Sie diese Angebote und Dienste mit einem Stand.</a:t>
            </a:r>
            <a:endParaRPr lang="en-US"/>
          </a:p>
        </p:txBody>
      </p:sp>
      <p:sp>
        <p:nvSpPr>
          <p:cNvPr id="4" name="Foliennummernplatzhalter 3"/>
          <p:cNvSpPr>
            <a:spLocks noGrp="1"/>
          </p:cNvSpPr>
          <p:nvPr>
            <p:ph type="sldNum" sz="quarter" idx="5"/>
          </p:nvPr>
        </p:nvSpPr>
        <p:spPr/>
        <p:txBody>
          <a:bodyPr/>
          <a:lstStyle/>
          <a:p>
            <a:fld id="{E285C5D4-2D1D-44C0-9C3A-16C8B202B206}" type="slidenum">
              <a:rPr lang="de-CH" smtClean="0"/>
              <a:pPr/>
              <a:t>16</a:t>
            </a:fld>
            <a:endParaRPr lang="de-CH"/>
          </a:p>
        </p:txBody>
      </p:sp>
    </p:spTree>
    <p:extLst>
      <p:ext uri="{BB962C8B-B14F-4D97-AF65-F5344CB8AC3E}">
        <p14:creationId xmlns:p14="http://schemas.microsoft.com/office/powerpoint/2010/main" val="187694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Bitte folgen Sie den Wegweisern </a:t>
            </a:r>
            <a:r>
              <a:rPr lang="de-DE" err="1"/>
              <a:t>draussen</a:t>
            </a:r>
            <a:r>
              <a:rPr lang="de-DE"/>
              <a:t>. Einige Angebote sind auch im Schulhaus Lücken II.</a:t>
            </a:r>
            <a:endParaRPr lang="en-US"/>
          </a:p>
        </p:txBody>
      </p:sp>
      <p:sp>
        <p:nvSpPr>
          <p:cNvPr id="4" name="Foliennummernplatzhalter 3"/>
          <p:cNvSpPr>
            <a:spLocks noGrp="1"/>
          </p:cNvSpPr>
          <p:nvPr>
            <p:ph type="sldNum" sz="quarter" idx="5"/>
          </p:nvPr>
        </p:nvSpPr>
        <p:spPr/>
        <p:txBody>
          <a:bodyPr/>
          <a:lstStyle/>
          <a:p>
            <a:fld id="{E285C5D4-2D1D-44C0-9C3A-16C8B202B206}" type="slidenum">
              <a:rPr lang="de-CH" smtClean="0"/>
              <a:pPr/>
              <a:t>17</a:t>
            </a:fld>
            <a:endParaRPr lang="de-CH"/>
          </a:p>
        </p:txBody>
      </p:sp>
    </p:spTree>
    <p:extLst>
      <p:ext uri="{BB962C8B-B14F-4D97-AF65-F5344CB8AC3E}">
        <p14:creationId xmlns:p14="http://schemas.microsoft.com/office/powerpoint/2010/main" val="1259108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E285C5D4-2D1D-44C0-9C3A-16C8B202B206}" type="slidenum">
              <a:rPr lang="de-CH" smtClean="0"/>
              <a:pPr/>
              <a:t>18</a:t>
            </a:fld>
            <a:endParaRPr lang="de-CH"/>
          </a:p>
        </p:txBody>
      </p:sp>
    </p:spTree>
    <p:extLst>
      <p:ext uri="{BB962C8B-B14F-4D97-AF65-F5344CB8AC3E}">
        <p14:creationId xmlns:p14="http://schemas.microsoft.com/office/powerpoint/2010/main" val="3107184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1476">
              <a:defRPr/>
            </a:pPr>
            <a:endParaRPr lang="de-CH">
              <a:ea typeface="Calibri"/>
              <a:cs typeface="Calibri"/>
            </a:endParaRPr>
          </a:p>
          <a:p>
            <a:pPr defTabSz="921476">
              <a:defRPr/>
            </a:pPr>
            <a:endParaRPr lang="de-CH" sz="1400"/>
          </a:p>
        </p:txBody>
      </p:sp>
      <p:sp>
        <p:nvSpPr>
          <p:cNvPr id="4" name="Foliennummernplatzhalter 3"/>
          <p:cNvSpPr>
            <a:spLocks noGrp="1"/>
          </p:cNvSpPr>
          <p:nvPr>
            <p:ph type="sldNum" sz="quarter" idx="10"/>
          </p:nvPr>
        </p:nvSpPr>
        <p:spPr/>
        <p:txBody>
          <a:bodyPr/>
          <a:lstStyle/>
          <a:p>
            <a:fld id="{E285C5D4-2D1D-44C0-9C3A-16C8B202B206}" type="slidenum">
              <a:rPr lang="de-CH" smtClean="0"/>
              <a:pPr/>
              <a:t>19</a:t>
            </a:fld>
            <a:endParaRPr lang="de-CH"/>
          </a:p>
        </p:txBody>
      </p:sp>
    </p:spTree>
    <p:extLst>
      <p:ext uri="{BB962C8B-B14F-4D97-AF65-F5344CB8AC3E}">
        <p14:creationId xmlns:p14="http://schemas.microsoft.com/office/powerpoint/2010/main" val="261005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ea typeface="Calibri"/>
                <a:cs typeface="Calibri"/>
              </a:rPr>
              <a:t>Wie sieht der Ablauf des Abends aus?</a:t>
            </a:r>
            <a:endParaRPr lang="en-US"/>
          </a:p>
          <a:p>
            <a:r>
              <a:rPr lang="de-DE">
                <a:ea typeface="Calibri"/>
                <a:cs typeface="Calibri"/>
              </a:rPr>
              <a:t>Zuerst erhalten sie hier generelle Informationen zum Eintritt in die GS durch Frau Dübendorfer und mich.</a:t>
            </a:r>
          </a:p>
          <a:p>
            <a:r>
              <a:rPr lang="de-DE">
                <a:ea typeface="Calibri"/>
                <a:cs typeface="Calibri"/>
              </a:rPr>
              <a:t>Danach besuchen sie die Workshops und Marktplatz. Die Infos dazu sollten sie am Eingang erhalten haben.</a:t>
            </a:r>
          </a:p>
          <a:p>
            <a:endParaRPr lang="de-CH" b="1" baseline="0"/>
          </a:p>
          <a:p>
            <a:endParaRPr lang="de-CH" b="1" baseline="0"/>
          </a:p>
        </p:txBody>
      </p:sp>
      <p:sp>
        <p:nvSpPr>
          <p:cNvPr id="4" name="Foliennummernplatzhalter 3"/>
          <p:cNvSpPr>
            <a:spLocks noGrp="1"/>
          </p:cNvSpPr>
          <p:nvPr>
            <p:ph type="sldNum" sz="quarter" idx="10"/>
          </p:nvPr>
        </p:nvSpPr>
        <p:spPr/>
        <p:txBody>
          <a:bodyPr/>
          <a:lstStyle/>
          <a:p>
            <a:fld id="{E285C5D4-2D1D-44C0-9C3A-16C8B202B206}" type="slidenum">
              <a:rPr lang="de-CH" smtClean="0"/>
              <a:pPr/>
              <a:t>2</a:t>
            </a:fld>
            <a:endParaRPr lang="de-CH"/>
          </a:p>
        </p:txBody>
      </p:sp>
    </p:spTree>
    <p:extLst>
      <p:ext uri="{BB962C8B-B14F-4D97-AF65-F5344CB8AC3E}">
        <p14:creationId xmlns:p14="http://schemas.microsoft.com/office/powerpoint/2010/main" val="81632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54355" indent="0">
              <a:buFont typeface="Arial" panose="020B0604020202020204" pitchFamily="34" charset="0"/>
              <a:buNone/>
            </a:pPr>
            <a:r>
              <a:rPr lang="en-US">
                <a:latin typeface="Syntax"/>
              </a:rPr>
              <a:t>Was </a:t>
            </a:r>
            <a:r>
              <a:rPr lang="en-US" err="1">
                <a:latin typeface="Syntax"/>
              </a:rPr>
              <a:t>erwartet</a:t>
            </a:r>
            <a:r>
              <a:rPr lang="en-US">
                <a:latin typeface="Syntax"/>
              </a:rPr>
              <a:t> Sie in den </a:t>
            </a:r>
            <a:r>
              <a:rPr lang="en-US" err="1">
                <a:latin typeface="Syntax"/>
              </a:rPr>
              <a:t>nächsten</a:t>
            </a:r>
            <a:r>
              <a:rPr lang="en-US">
                <a:latin typeface="Syntax"/>
              </a:rPr>
              <a:t> 10 </a:t>
            </a:r>
            <a:r>
              <a:rPr lang="en-US" err="1">
                <a:latin typeface="Syntax"/>
              </a:rPr>
              <a:t>Minuten</a:t>
            </a:r>
            <a:r>
              <a:rPr lang="en-US">
                <a:latin typeface="Syntax"/>
              </a:rPr>
              <a:t>?</a:t>
            </a:r>
          </a:p>
          <a:p>
            <a:pPr marL="725805" indent="-171450">
              <a:buFont typeface="Arial" panose="020B0604020202020204" pitchFamily="34" charset="0"/>
              <a:buChar char="•"/>
            </a:pPr>
            <a:r>
              <a:rPr lang="en-US">
                <a:latin typeface="Syntax"/>
              </a:rPr>
              <a:t>Sie </a:t>
            </a:r>
            <a:r>
              <a:rPr lang="en-US" err="1">
                <a:latin typeface="Syntax"/>
              </a:rPr>
              <a:t>lernen</a:t>
            </a:r>
            <a:r>
              <a:rPr lang="en-US">
                <a:latin typeface="Syntax"/>
              </a:rPr>
              <a:t> die Gemeindeschule Schwyz und das </a:t>
            </a:r>
            <a:r>
              <a:rPr lang="en-US" err="1">
                <a:latin typeface="Syntax"/>
              </a:rPr>
              <a:t>Schulmodell</a:t>
            </a:r>
            <a:r>
              <a:rPr lang="en-US">
                <a:latin typeface="Syntax"/>
              </a:rPr>
              <a:t> des Kantons Schwyz </a:t>
            </a:r>
            <a:r>
              <a:rPr lang="en-US" err="1">
                <a:latin typeface="Syntax"/>
              </a:rPr>
              <a:t>kennen</a:t>
            </a:r>
            <a:r>
              <a:rPr lang="en-US">
                <a:latin typeface="Syntax"/>
              </a:rPr>
              <a:t>.</a:t>
            </a:r>
            <a:endParaRPr lang="en-US"/>
          </a:p>
          <a:p>
            <a:pPr marL="725805" indent="-171450">
              <a:buFont typeface="Arial" panose="020B0604020202020204" pitchFamily="34" charset="0"/>
              <a:buChar char="•"/>
            </a:pPr>
            <a:r>
              <a:rPr lang="en-US">
                <a:latin typeface="Syntax"/>
              </a:rPr>
              <a:t>Sie </a:t>
            </a:r>
            <a:r>
              <a:rPr lang="en-US" err="1">
                <a:latin typeface="Syntax"/>
              </a:rPr>
              <a:t>erfahren</a:t>
            </a:r>
            <a:r>
              <a:rPr lang="en-US">
                <a:latin typeface="Syntax"/>
              </a:rPr>
              <a:t> </a:t>
            </a:r>
            <a:r>
              <a:rPr lang="en-US" err="1">
                <a:latin typeface="Syntax"/>
              </a:rPr>
              <a:t>Grundlegendes</a:t>
            </a:r>
            <a:r>
              <a:rPr lang="en-US">
                <a:latin typeface="Syntax"/>
              </a:rPr>
              <a:t> </a:t>
            </a:r>
            <a:r>
              <a:rPr lang="en-US" err="1">
                <a:latin typeface="Syntax"/>
              </a:rPr>
              <a:t>zum</a:t>
            </a:r>
            <a:r>
              <a:rPr lang="en-US">
                <a:latin typeface="Syntax"/>
              </a:rPr>
              <a:t> </a:t>
            </a:r>
            <a:r>
              <a:rPr lang="en-US" err="1">
                <a:latin typeface="Syntax"/>
              </a:rPr>
              <a:t>Lehrplan</a:t>
            </a:r>
            <a:r>
              <a:rPr lang="en-US">
                <a:latin typeface="Syntax"/>
              </a:rPr>
              <a:t> von Kindergarten und Primarschule</a:t>
            </a:r>
          </a:p>
          <a:p>
            <a:pPr marL="725805" indent="-171450">
              <a:buFont typeface="Arial" panose="020B0604020202020204" pitchFamily="34" charset="0"/>
              <a:buChar char="•"/>
            </a:pPr>
            <a:r>
              <a:rPr lang="en-US">
                <a:latin typeface="Syntax"/>
              </a:rPr>
              <a:t>Sie </a:t>
            </a:r>
            <a:r>
              <a:rPr lang="en-US" err="1">
                <a:latin typeface="Syntax"/>
              </a:rPr>
              <a:t>erhalten</a:t>
            </a:r>
            <a:r>
              <a:rPr lang="en-US">
                <a:latin typeface="Syntax"/>
              </a:rPr>
              <a:t> Information </a:t>
            </a:r>
            <a:r>
              <a:rPr lang="en-US" err="1">
                <a:latin typeface="Syntax"/>
              </a:rPr>
              <a:t>über</a:t>
            </a:r>
            <a:r>
              <a:rPr lang="en-US">
                <a:latin typeface="Syntax"/>
              </a:rPr>
              <a:t> die </a:t>
            </a:r>
            <a:r>
              <a:rPr lang="en-US" err="1">
                <a:latin typeface="Syntax"/>
              </a:rPr>
              <a:t>Schulkreiszuteilung</a:t>
            </a:r>
            <a:r>
              <a:rPr lang="en-US">
                <a:latin typeface="Syntax"/>
              </a:rPr>
              <a:t> und </a:t>
            </a:r>
            <a:r>
              <a:rPr lang="en-US" err="1">
                <a:latin typeface="Syntax"/>
              </a:rPr>
              <a:t>Klasseneinteilung</a:t>
            </a:r>
            <a:r>
              <a:rPr lang="en-US">
                <a:latin typeface="Syntax"/>
              </a:rPr>
              <a:t>.</a:t>
            </a:r>
          </a:p>
          <a:p>
            <a:pPr marL="725805" indent="-171450">
              <a:buFont typeface="Arial" panose="020B0604020202020204" pitchFamily="34" charset="0"/>
              <a:buChar char="•"/>
            </a:pPr>
            <a:r>
              <a:rPr lang="en-US">
                <a:latin typeface="Syntax"/>
              </a:rPr>
              <a:t>Wir </a:t>
            </a:r>
            <a:r>
              <a:rPr lang="en-US" err="1">
                <a:latin typeface="Syntax"/>
              </a:rPr>
              <a:t>klären</a:t>
            </a:r>
            <a:r>
              <a:rPr lang="en-US">
                <a:latin typeface="Syntax"/>
              </a:rPr>
              <a:t> die </a:t>
            </a:r>
            <a:r>
              <a:rPr lang="en-US" err="1">
                <a:latin typeface="Syntax"/>
              </a:rPr>
              <a:t>Zuständigkeit</a:t>
            </a:r>
            <a:r>
              <a:rPr lang="en-US">
                <a:latin typeface="Syntax"/>
              </a:rPr>
              <a:t> für den </a:t>
            </a:r>
            <a:r>
              <a:rPr lang="en-US" err="1">
                <a:latin typeface="Syntax"/>
              </a:rPr>
              <a:t>Schulweg</a:t>
            </a:r>
            <a:r>
              <a:rPr lang="en-US">
                <a:latin typeface="Syntax"/>
              </a:rPr>
              <a:t> und </a:t>
            </a:r>
            <a:r>
              <a:rPr lang="en-US" err="1">
                <a:latin typeface="Syntax"/>
              </a:rPr>
              <a:t>dessen</a:t>
            </a:r>
            <a:r>
              <a:rPr lang="en-US">
                <a:latin typeface="Syntax"/>
              </a:rPr>
              <a:t> Sicherheit (Marktplatz)</a:t>
            </a:r>
          </a:p>
          <a:p>
            <a:pPr marL="725805" indent="-171450">
              <a:buFont typeface="Arial" panose="020B0604020202020204" pitchFamily="34" charset="0"/>
              <a:buChar char="•"/>
            </a:pPr>
            <a:r>
              <a:rPr lang="en-US">
                <a:latin typeface="Syntax"/>
              </a:rPr>
              <a:t>Wir </a:t>
            </a:r>
            <a:r>
              <a:rPr lang="en-US" err="1">
                <a:latin typeface="Syntax"/>
              </a:rPr>
              <a:t>stellen</a:t>
            </a:r>
            <a:r>
              <a:rPr lang="en-US">
                <a:latin typeface="Syntax"/>
              </a:rPr>
              <a:t> </a:t>
            </a:r>
            <a:r>
              <a:rPr lang="en-US" err="1">
                <a:latin typeface="Syntax"/>
              </a:rPr>
              <a:t>kurz</a:t>
            </a:r>
            <a:r>
              <a:rPr lang="en-US">
                <a:latin typeface="Syntax"/>
              </a:rPr>
              <a:t> das </a:t>
            </a:r>
            <a:r>
              <a:rPr lang="en-US" err="1">
                <a:latin typeface="Syntax"/>
              </a:rPr>
              <a:t>Angebot</a:t>
            </a:r>
            <a:r>
              <a:rPr lang="en-US">
                <a:latin typeface="Syntax"/>
              </a:rPr>
              <a:t> der </a:t>
            </a:r>
            <a:r>
              <a:rPr lang="en-US" err="1">
                <a:latin typeface="Syntax"/>
              </a:rPr>
              <a:t>Schulergänzenden</a:t>
            </a:r>
            <a:r>
              <a:rPr lang="en-US">
                <a:latin typeface="Syntax"/>
              </a:rPr>
              <a:t> </a:t>
            </a:r>
            <a:r>
              <a:rPr lang="en-US" err="1">
                <a:latin typeface="Syntax"/>
              </a:rPr>
              <a:t>Betreuung</a:t>
            </a:r>
            <a:r>
              <a:rPr lang="en-US">
                <a:latin typeface="Syntax"/>
              </a:rPr>
              <a:t> </a:t>
            </a:r>
            <a:r>
              <a:rPr lang="en-US" err="1">
                <a:latin typeface="Syntax"/>
              </a:rPr>
              <a:t>vor</a:t>
            </a:r>
            <a:r>
              <a:rPr lang="en-US">
                <a:latin typeface="Syntax"/>
              </a:rPr>
              <a:t> (Marktplatz)</a:t>
            </a:r>
          </a:p>
          <a:p>
            <a:endParaRPr lang="en-US"/>
          </a:p>
        </p:txBody>
      </p:sp>
      <p:sp>
        <p:nvSpPr>
          <p:cNvPr id="4" name="Foliennummernplatzhalter 3"/>
          <p:cNvSpPr>
            <a:spLocks noGrp="1"/>
          </p:cNvSpPr>
          <p:nvPr>
            <p:ph type="sldNum" sz="quarter" idx="5"/>
          </p:nvPr>
        </p:nvSpPr>
        <p:spPr/>
        <p:txBody>
          <a:bodyPr/>
          <a:lstStyle/>
          <a:p>
            <a:fld id="{E285C5D4-2D1D-44C0-9C3A-16C8B202B206}" type="slidenum">
              <a:rPr lang="de-CH" smtClean="0"/>
              <a:pPr/>
              <a:t>3</a:t>
            </a:fld>
            <a:endParaRPr lang="de-CH"/>
          </a:p>
        </p:txBody>
      </p:sp>
    </p:spTree>
    <p:extLst>
      <p:ext uri="{BB962C8B-B14F-4D97-AF65-F5344CB8AC3E}">
        <p14:creationId xmlns:p14="http://schemas.microsoft.com/office/powerpoint/2010/main" val="417198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Aft>
                <a:spcPts val="806"/>
              </a:spcAft>
            </a:pPr>
            <a:r>
              <a:rPr lang="de-CH" sz="1800">
                <a:solidFill>
                  <a:srgbClr val="000000"/>
                </a:solidFill>
                <a:latin typeface="Syntax"/>
                <a:ea typeface="Calibri"/>
                <a:cs typeface="Times New Roman" panose="02020603050405020304" pitchFamily="18" charset="0"/>
              </a:rPr>
              <a:t>Die obligatorische Schulzeit im Kanton Schwyz ist in drei Zyklen aufgeteilt. Der Zyklus 1 (gelb) interessiert uns heute besonders.</a:t>
            </a:r>
          </a:p>
          <a:p>
            <a:pPr>
              <a:lnSpc>
                <a:spcPct val="150000"/>
              </a:lnSpc>
              <a:spcAft>
                <a:spcPts val="806"/>
              </a:spcAft>
            </a:pPr>
            <a:endParaRPr lang="de-CH" sz="1800">
              <a:solidFill>
                <a:srgbClr val="000000"/>
              </a:solidFill>
              <a:latin typeface="Syntax" panose="00000400000000000000" pitchFamily="2" charset="0"/>
              <a:ea typeface="Calibri" panose="020F0502020204030204" pitchFamily="34" charset="0"/>
              <a:cs typeface="Times New Roman" panose="02020603050405020304" pitchFamily="18" charset="0"/>
            </a:endParaRPr>
          </a:p>
          <a:p>
            <a:pPr>
              <a:lnSpc>
                <a:spcPct val="150000"/>
              </a:lnSpc>
              <a:spcAft>
                <a:spcPts val="806"/>
              </a:spcAft>
            </a:pPr>
            <a:r>
              <a:rPr lang="de-CH" sz="1800">
                <a:solidFill>
                  <a:srgbClr val="000000"/>
                </a:solidFill>
                <a:latin typeface="Syntax"/>
                <a:ea typeface="Calibri"/>
                <a:cs typeface="Times New Roman" panose="02020603050405020304" pitchFamily="18" charset="0"/>
              </a:rPr>
              <a:t>Der Zyklus 1 beginnt mit dem freiwilligen Kindergarten (1. Kindergartenjahr) und endet mit der 2. Klasse der Primarschule. </a:t>
            </a:r>
          </a:p>
          <a:p>
            <a:pPr>
              <a:lnSpc>
                <a:spcPct val="150000"/>
              </a:lnSpc>
              <a:spcAft>
                <a:spcPts val="806"/>
              </a:spcAft>
            </a:pPr>
            <a:r>
              <a:rPr lang="de-DE" sz="1800">
                <a:solidFill>
                  <a:srgbClr val="000000"/>
                </a:solidFill>
                <a:latin typeface="Syntax"/>
                <a:ea typeface="Calibri"/>
                <a:cs typeface="Times New Roman" panose="02020603050405020304" pitchFamily="18" charset="0"/>
              </a:rPr>
              <a:t>In der Regel wechseln Kinder jedes Jahr in die nächste Stufe. Früher wurde im zweiten Kindergartenjahr bei jedem Kind geprüft, ob es bereit für die erste Klasse ist. Heute geschieht das nur noch in wenigen Fällen.</a:t>
            </a:r>
          </a:p>
          <a:p>
            <a:pPr>
              <a:lnSpc>
                <a:spcPct val="150000"/>
              </a:lnSpc>
              <a:spcAft>
                <a:spcPts val="806"/>
              </a:spcAft>
            </a:pPr>
            <a:r>
              <a:rPr lang="de-DE" sz="1800">
                <a:solidFill>
                  <a:srgbClr val="000000"/>
                </a:solidFill>
                <a:latin typeface="Syntax"/>
                <a:ea typeface="Calibri"/>
                <a:cs typeface="Times New Roman" panose="02020603050405020304" pitchFamily="18" charset="0"/>
              </a:rPr>
              <a:t>Man schaut dann genau hin, ob ein Kind mehr Zeit für seine Entwicklung braucht. In solchen Ausnahmefällen kann ein drittes Kindergartenjahr sinnvoll sein.</a:t>
            </a:r>
          </a:p>
        </p:txBody>
      </p:sp>
      <p:sp>
        <p:nvSpPr>
          <p:cNvPr id="4" name="Foliennummernplatzhalter 3"/>
          <p:cNvSpPr>
            <a:spLocks noGrp="1"/>
          </p:cNvSpPr>
          <p:nvPr>
            <p:ph type="sldNum" sz="quarter" idx="10"/>
          </p:nvPr>
        </p:nvSpPr>
        <p:spPr/>
        <p:txBody>
          <a:bodyPr/>
          <a:lstStyle/>
          <a:p>
            <a:fld id="{E285C5D4-2D1D-44C0-9C3A-16C8B202B206}" type="slidenum">
              <a:rPr lang="de-CH" smtClean="0"/>
              <a:pPr/>
              <a:t>4</a:t>
            </a:fld>
            <a:endParaRPr lang="de-CH"/>
          </a:p>
        </p:txBody>
      </p:sp>
    </p:spTree>
    <p:extLst>
      <p:ext uri="{BB962C8B-B14F-4D97-AF65-F5344CB8AC3E}">
        <p14:creationId xmlns:p14="http://schemas.microsoft.com/office/powerpoint/2010/main" val="10117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6"/>
              </a:spcAft>
            </a:pPr>
            <a:r>
              <a:rPr lang="de-DE" sz="1800" b="0">
                <a:latin typeface="Calibri" panose="020F0502020204030204" pitchFamily="34" charset="0"/>
                <a:ea typeface="Calibri" panose="020F0502020204030204" pitchFamily="34" charset="0"/>
                <a:cs typeface="Times New Roman" panose="02020603050405020304" pitchFamily="18" charset="0"/>
              </a:rPr>
              <a:t>Vielleicht haben sie sich auch schon gefragt, wieso der Lehrplan 21 so </a:t>
            </a:r>
            <a:r>
              <a:rPr lang="de-DE" sz="1800" b="0" err="1">
                <a:latin typeface="Calibri" panose="020F0502020204030204" pitchFamily="34" charset="0"/>
                <a:ea typeface="Calibri" panose="020F0502020204030204" pitchFamily="34" charset="0"/>
                <a:cs typeface="Times New Roman" panose="02020603050405020304" pitchFamily="18" charset="0"/>
              </a:rPr>
              <a:t>heisst</a:t>
            </a:r>
            <a:r>
              <a:rPr lang="de-DE" sz="1800" b="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6"/>
              </a:spcAft>
            </a:pPr>
            <a:r>
              <a:rPr lang="de-DE" sz="1800" b="0">
                <a:latin typeface="Calibri" panose="020F0502020204030204" pitchFamily="34" charset="0"/>
                <a:ea typeface="Calibri" panose="020F0502020204030204" pitchFamily="34" charset="0"/>
                <a:cs typeface="Times New Roman" panose="02020603050405020304" pitchFamily="18" charset="0"/>
              </a:rPr>
              <a:t>Er </a:t>
            </a:r>
            <a:r>
              <a:rPr lang="de-DE" sz="1800" b="0" err="1">
                <a:latin typeface="Calibri" panose="020F0502020204030204" pitchFamily="34" charset="0"/>
                <a:ea typeface="Calibri" panose="020F0502020204030204" pitchFamily="34" charset="0"/>
                <a:cs typeface="Times New Roman" panose="02020603050405020304" pitchFamily="18" charset="0"/>
              </a:rPr>
              <a:t>heisst</a:t>
            </a:r>
            <a:r>
              <a:rPr lang="de-DE" sz="1800" b="0">
                <a:latin typeface="Calibri" panose="020F0502020204030204" pitchFamily="34" charset="0"/>
                <a:ea typeface="Calibri" panose="020F0502020204030204" pitchFamily="34" charset="0"/>
                <a:cs typeface="Times New Roman" panose="02020603050405020304" pitchFamily="18" charset="0"/>
              </a:rPr>
              <a:t> so, weil er der gemeinsame Lehrplan der Volksschule in 21 Deutschschweizer Kantonen ist. </a:t>
            </a:r>
          </a:p>
          <a:p>
            <a:pPr>
              <a:lnSpc>
                <a:spcPct val="107000"/>
              </a:lnSpc>
              <a:spcAft>
                <a:spcPts val="806"/>
              </a:spcAft>
            </a:pPr>
            <a:r>
              <a:rPr lang="de-DE" sz="1800" b="0">
                <a:latin typeface="Calibri" panose="020F0502020204030204" pitchFamily="34" charset="0"/>
                <a:ea typeface="Calibri" panose="020F0502020204030204" pitchFamily="34" charset="0"/>
                <a:cs typeface="Times New Roman" panose="02020603050405020304" pitchFamily="18" charset="0"/>
              </a:rPr>
              <a:t>Der Lehrplan besteht aus verschiedenen Fachbereichen (rechte Folienseite). </a:t>
            </a:r>
          </a:p>
          <a:p>
            <a:pPr>
              <a:lnSpc>
                <a:spcPct val="107000"/>
              </a:lnSpc>
              <a:spcAft>
                <a:spcPts val="806"/>
              </a:spcAft>
            </a:pPr>
            <a:r>
              <a:rPr lang="de-DE" sz="1800" b="0">
                <a:latin typeface="Calibri" panose="020F0502020204030204" pitchFamily="34" charset="0"/>
                <a:ea typeface="Calibri" panose="020F0502020204030204" pitchFamily="34" charset="0"/>
                <a:cs typeface="Times New Roman" panose="02020603050405020304" pitchFamily="18" charset="0"/>
              </a:rPr>
              <a:t>Im Kindergarten ist das aber etwas anders. Kinder lernen vor allem im Spiel. Sie probieren aus. Sie entdecken. Sie üben vieles nebenbei. Darum gibt es im Kindergarten noch keine einzelnen Schulfächer wie dann später in der Primarschule.</a:t>
            </a:r>
          </a:p>
          <a:p>
            <a:pPr>
              <a:lnSpc>
                <a:spcPct val="107000"/>
              </a:lnSpc>
              <a:spcAft>
                <a:spcPts val="806"/>
              </a:spcAft>
            </a:pPr>
            <a:r>
              <a:rPr lang="de-DE" sz="1800" b="0">
                <a:latin typeface="Calibri" panose="020F0502020204030204" pitchFamily="34" charset="0"/>
                <a:ea typeface="Calibri" panose="020F0502020204030204" pitchFamily="34" charset="0"/>
                <a:cs typeface="Times New Roman" panose="02020603050405020304" pitchFamily="18" charset="0"/>
              </a:rPr>
              <a:t>Für den Kindergarten gibt es aber zusätzlich neun sogenannte entwicklungsorientierte Zugänge (linke Seite der Folie).</a:t>
            </a:r>
          </a:p>
          <a:p>
            <a:pPr>
              <a:lnSpc>
                <a:spcPct val="107000"/>
              </a:lnSpc>
              <a:spcAft>
                <a:spcPts val="806"/>
              </a:spcAft>
            </a:pPr>
            <a:r>
              <a:rPr lang="de-DE" sz="1800" b="0">
                <a:latin typeface="Calibri" panose="020F0502020204030204" pitchFamily="34" charset="0"/>
                <a:ea typeface="Calibri" panose="020F0502020204030204" pitchFamily="34" charset="0"/>
                <a:cs typeface="Times New Roman" panose="02020603050405020304" pitchFamily="18" charset="0"/>
              </a:rPr>
              <a:t>Diese Zugänge zeigen, was Kinder auf ihrem Weg brauchen. Sie stellen die Entwicklung der Kinder in den Mittelpunkt. Sie verbinden das freie Lernen im Spiel mit dem späteren Lernen in Fächern.</a:t>
            </a:r>
          </a:p>
          <a:p>
            <a:pPr>
              <a:lnSpc>
                <a:spcPct val="107000"/>
              </a:lnSpc>
              <a:spcAft>
                <a:spcPts val="806"/>
              </a:spcAft>
            </a:pPr>
            <a:r>
              <a:rPr lang="de-DE" sz="1800" b="0">
                <a:latin typeface="Calibri" panose="020F0502020204030204" pitchFamily="34" charset="0"/>
                <a:ea typeface="Calibri" panose="020F0502020204030204" pitchFamily="34" charset="0"/>
                <a:cs typeface="Times New Roman" panose="02020603050405020304" pitchFamily="18" charset="0"/>
              </a:rPr>
              <a:t>Die Kindergartenlehrpersonen werden im Workshop Kindergarten noch näher auf den Lehrplan eingehen.</a:t>
            </a:r>
          </a:p>
          <a:p>
            <a:pPr>
              <a:lnSpc>
                <a:spcPct val="107000"/>
              </a:lnSpc>
              <a:spcAft>
                <a:spcPts val="806"/>
              </a:spcAft>
            </a:pPr>
            <a:endParaRPr lang="de-CH" sz="1800">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fld id="{E285C5D4-2D1D-44C0-9C3A-16C8B202B206}" type="slidenum">
              <a:rPr lang="de-CH" smtClean="0"/>
              <a:pPr/>
              <a:t>5</a:t>
            </a:fld>
            <a:endParaRPr lang="de-CH"/>
          </a:p>
        </p:txBody>
      </p:sp>
    </p:spTree>
    <p:extLst>
      <p:ext uri="{BB962C8B-B14F-4D97-AF65-F5344CB8AC3E}">
        <p14:creationId xmlns:p14="http://schemas.microsoft.com/office/powerpoint/2010/main" val="214150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33B34-39FD-9072-56C7-2CC295A769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7C0F29-BB9C-5B29-83C7-ACDDC0DA6A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D12550-8C72-E8A6-7037-D28EEF9842E0}"/>
              </a:ext>
            </a:extLst>
          </p:cNvPr>
          <p:cNvSpPr>
            <a:spLocks noGrp="1"/>
          </p:cNvSpPr>
          <p:nvPr>
            <p:ph type="body" idx="1"/>
          </p:nvPr>
        </p:nvSpPr>
        <p:spPr/>
        <p:txBody>
          <a:bodyPr/>
          <a:lstStyle/>
          <a:p>
            <a:r>
              <a:rPr lang="de-CH">
                <a:ea typeface="Calibri"/>
                <a:cs typeface="Calibri"/>
              </a:rPr>
              <a:t>Violett ist der Schulkreis Seewen. Gelb ist Ibach und blau Rickenbach. </a:t>
            </a:r>
          </a:p>
          <a:p>
            <a:r>
              <a:rPr lang="de-DE">
                <a:ea typeface="Calibri"/>
                <a:cs typeface="Calibri"/>
              </a:rPr>
              <a:t>Die Schulkreise Herrengasse und Lücken liegen nahe beieinander und sind darum eng verwoben, wenn es um die Einteilung in den KG und die Primarschule geht. Deshalb sind diese Schulhäuser und Kindergärten alle rot markiert.</a:t>
            </a:r>
            <a:endParaRPr lang="de-CH">
              <a:ea typeface="Calibri"/>
              <a:cs typeface="Calibri"/>
            </a:endParaRPr>
          </a:p>
        </p:txBody>
      </p:sp>
      <p:sp>
        <p:nvSpPr>
          <p:cNvPr id="4" name="Foliennummernplatzhalter 3">
            <a:extLst>
              <a:ext uri="{FF2B5EF4-FFF2-40B4-BE49-F238E27FC236}">
                <a16:creationId xmlns:a16="http://schemas.microsoft.com/office/drawing/2014/main" id="{5972F6CC-5232-D057-51C0-FFBF500CF84B}"/>
              </a:ext>
            </a:extLst>
          </p:cNvPr>
          <p:cNvSpPr>
            <a:spLocks noGrp="1"/>
          </p:cNvSpPr>
          <p:nvPr>
            <p:ph type="sldNum" sz="quarter" idx="5"/>
          </p:nvPr>
        </p:nvSpPr>
        <p:spPr/>
        <p:txBody>
          <a:bodyPr/>
          <a:lstStyle/>
          <a:p>
            <a:fld id="{E285C5D4-2D1D-44C0-9C3A-16C8B202B206}" type="slidenum">
              <a:rPr lang="de-CH" smtClean="0"/>
              <a:pPr/>
              <a:t>6</a:t>
            </a:fld>
            <a:endParaRPr lang="de-CH"/>
          </a:p>
        </p:txBody>
      </p:sp>
    </p:spTree>
    <p:extLst>
      <p:ext uri="{BB962C8B-B14F-4D97-AF65-F5344CB8AC3E}">
        <p14:creationId xmlns:p14="http://schemas.microsoft.com/office/powerpoint/2010/main" val="20545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a:ln/>
        </p:spPr>
      </p:sp>
      <p:sp>
        <p:nvSpPr>
          <p:cNvPr id="1024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atin typeface="Arial"/>
                <a:cs typeface="Arial"/>
              </a:rPr>
              <a:t>Für die Eltern, deren Kinder bereits in den Kindergarten gehen, ist das folgende Thema eine Wiederholung. </a:t>
            </a:r>
          </a:p>
          <a:p>
            <a:r>
              <a:rPr lang="de-DE">
                <a:latin typeface="Arial"/>
                <a:cs typeface="Arial"/>
              </a:rPr>
              <a:t>Die Zuteilungskriterien gelten aber auch wieder für die Zusammensetzungen der 1. Klassen.</a:t>
            </a:r>
          </a:p>
          <a:p>
            <a:endParaRPr lang="de-DE">
              <a:latin typeface="Arial"/>
              <a:cs typeface="Arial"/>
            </a:endParaRPr>
          </a:p>
          <a:p>
            <a:r>
              <a:rPr lang="de-DE">
                <a:latin typeface="Arial"/>
                <a:cs typeface="Arial"/>
              </a:rPr>
              <a:t>Viele Eltern möchten wissen, in welchen Schulkreis ihr Kind kommt. Und sie fragen sich, warum ihr Kind nicht einfach einen anderen Schulkreis besuchen kann.</a:t>
            </a:r>
          </a:p>
          <a:p>
            <a:endParaRPr lang="de-DE">
              <a:latin typeface="Arial"/>
              <a:cs typeface="Arial"/>
            </a:endParaRPr>
          </a:p>
          <a:p>
            <a:r>
              <a:rPr lang="de-DE">
                <a:latin typeface="Arial"/>
                <a:cs typeface="Arial"/>
              </a:rPr>
              <a:t>Die Schule folgt klaren Zuteilungskriterien.</a:t>
            </a:r>
          </a:p>
          <a:p>
            <a:r>
              <a:rPr lang="de-DE">
                <a:latin typeface="Arial"/>
                <a:cs typeface="Arial"/>
              </a:rPr>
              <a:t>So entstehen in der ganzen Gemeinde ähnlich </a:t>
            </a:r>
            <a:r>
              <a:rPr lang="de-DE" err="1">
                <a:latin typeface="Arial"/>
                <a:cs typeface="Arial"/>
              </a:rPr>
              <a:t>grosse</a:t>
            </a:r>
            <a:r>
              <a:rPr lang="de-DE">
                <a:latin typeface="Arial"/>
                <a:cs typeface="Arial"/>
              </a:rPr>
              <a:t> Klassen. Zudem sind die Klassen möglichst ausgewogen zusammengesetzt.</a:t>
            </a:r>
          </a:p>
        </p:txBody>
      </p:sp>
      <p:sp>
        <p:nvSpPr>
          <p:cNvPr id="1024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Syntax" pitchFamily="2" charset="0"/>
              </a:defRPr>
            </a:lvl1pPr>
            <a:lvl2pPr marL="748700" indent="-287962" eaLnBrk="0" hangingPunct="0">
              <a:defRPr sz="2800" b="1">
                <a:solidFill>
                  <a:schemeClr val="tx1"/>
                </a:solidFill>
                <a:latin typeface="Syntax" pitchFamily="2" charset="0"/>
              </a:defRPr>
            </a:lvl2pPr>
            <a:lvl3pPr marL="1151845" indent="-230369" eaLnBrk="0" hangingPunct="0">
              <a:defRPr sz="2800" b="1">
                <a:solidFill>
                  <a:schemeClr val="tx1"/>
                </a:solidFill>
                <a:latin typeface="Syntax" pitchFamily="2" charset="0"/>
              </a:defRPr>
            </a:lvl3pPr>
            <a:lvl4pPr marL="1612584" indent="-230369" eaLnBrk="0" hangingPunct="0">
              <a:defRPr sz="2800" b="1">
                <a:solidFill>
                  <a:schemeClr val="tx1"/>
                </a:solidFill>
                <a:latin typeface="Syntax" pitchFamily="2" charset="0"/>
              </a:defRPr>
            </a:lvl4pPr>
            <a:lvl5pPr marL="2073322" indent="-230369" eaLnBrk="0" hangingPunct="0">
              <a:defRPr sz="2800" b="1">
                <a:solidFill>
                  <a:schemeClr val="tx1"/>
                </a:solidFill>
                <a:latin typeface="Syntax" pitchFamily="2" charset="0"/>
              </a:defRPr>
            </a:lvl5pPr>
            <a:lvl6pPr marL="2534060" indent="-230369" eaLnBrk="0" fontAlgn="base" hangingPunct="0">
              <a:spcBef>
                <a:spcPct val="0"/>
              </a:spcBef>
              <a:spcAft>
                <a:spcPct val="0"/>
              </a:spcAft>
              <a:defRPr sz="2800" b="1">
                <a:solidFill>
                  <a:schemeClr val="tx1"/>
                </a:solidFill>
                <a:latin typeface="Syntax" pitchFamily="2" charset="0"/>
              </a:defRPr>
            </a:lvl6pPr>
            <a:lvl7pPr marL="2994798" indent="-230369" eaLnBrk="0" fontAlgn="base" hangingPunct="0">
              <a:spcBef>
                <a:spcPct val="0"/>
              </a:spcBef>
              <a:spcAft>
                <a:spcPct val="0"/>
              </a:spcAft>
              <a:defRPr sz="2800" b="1">
                <a:solidFill>
                  <a:schemeClr val="tx1"/>
                </a:solidFill>
                <a:latin typeface="Syntax" pitchFamily="2" charset="0"/>
              </a:defRPr>
            </a:lvl7pPr>
            <a:lvl8pPr marL="3455536" indent="-230369" eaLnBrk="0" fontAlgn="base" hangingPunct="0">
              <a:spcBef>
                <a:spcPct val="0"/>
              </a:spcBef>
              <a:spcAft>
                <a:spcPct val="0"/>
              </a:spcAft>
              <a:defRPr sz="2800" b="1">
                <a:solidFill>
                  <a:schemeClr val="tx1"/>
                </a:solidFill>
                <a:latin typeface="Syntax" pitchFamily="2" charset="0"/>
              </a:defRPr>
            </a:lvl8pPr>
            <a:lvl9pPr marL="3916274" indent="-230369" eaLnBrk="0" fontAlgn="base" hangingPunct="0">
              <a:spcBef>
                <a:spcPct val="0"/>
              </a:spcBef>
              <a:spcAft>
                <a:spcPct val="0"/>
              </a:spcAft>
              <a:defRPr sz="2800" b="1">
                <a:solidFill>
                  <a:schemeClr val="tx1"/>
                </a:solidFill>
                <a:latin typeface="Syntax" pitchFamily="2" charset="0"/>
              </a:defRPr>
            </a:lvl9pPr>
          </a:lstStyle>
          <a:p>
            <a:pPr eaLnBrk="1" hangingPunct="1"/>
            <a:fld id="{8FB7F2BC-7EA9-4FA8-95A6-C7D3A11811BC}" type="slidenum">
              <a:rPr lang="de-DE" sz="1200" b="0">
                <a:latin typeface="Times New Roman" pitchFamily="18" charset="0"/>
              </a:rPr>
              <a:pPr eaLnBrk="1" hangingPunct="1"/>
              <a:t>7</a:t>
            </a:fld>
            <a:endParaRPr lang="de-DE" sz="1200" b="0">
              <a:latin typeface="Times New Roman" pitchFamily="18" charset="0"/>
            </a:endParaRPr>
          </a:p>
        </p:txBody>
      </p:sp>
    </p:spTree>
    <p:extLst>
      <p:ext uri="{BB962C8B-B14F-4D97-AF65-F5344CB8AC3E}">
        <p14:creationId xmlns:p14="http://schemas.microsoft.com/office/powerpoint/2010/main" val="346737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a:ln/>
        </p:spPr>
      </p:sp>
      <p:sp>
        <p:nvSpPr>
          <p:cNvPr id="1024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atin typeface="Arial"/>
                <a:cs typeface="Arial"/>
              </a:rPr>
              <a:t>Die Schülerinnen und Schüler werden aufgrund der Verordnung Schülerzuteilung dem Schulkreis und den Klassen zugeteilt.</a:t>
            </a:r>
          </a:p>
          <a:p>
            <a:r>
              <a:rPr lang="de-DE">
                <a:latin typeface="Arial"/>
                <a:cs typeface="Arial"/>
              </a:rPr>
              <a:t>Entscheidend ist, ob die Wohnadresse in einem festen oder offenen Einzugsgebiet liegt. Die offenen und festen Einzugsgebiete sind auf Karten definiert. Das Beispiel für die Kindergartenzuteilung zeige ich Ihnen gleich &gt;&gt; folgende Folie.</a:t>
            </a:r>
          </a:p>
          <a:p>
            <a:endParaRPr lang="de-DE">
              <a:latin typeface="Arial"/>
              <a:cs typeface="Arial"/>
            </a:endParaRPr>
          </a:p>
          <a:p>
            <a:r>
              <a:rPr lang="de-DE">
                <a:latin typeface="Arial"/>
                <a:cs typeface="Arial"/>
              </a:rPr>
              <a:t>Hinweis auf Eltern-ABC:</a:t>
            </a:r>
          </a:p>
          <a:p>
            <a:r>
              <a:rPr lang="de-DE">
                <a:latin typeface="Arial"/>
                <a:cs typeface="Arial"/>
              </a:rPr>
              <a:t>Auf ihrem Abendprogramm und am Schluss dieser Präsentation finden Sie den QR-Code, welcher Sie direkt zum Eltern ABC auf der Webseite der Gemeindeschule Schwyz führt.</a:t>
            </a:r>
          </a:p>
        </p:txBody>
      </p:sp>
      <p:sp>
        <p:nvSpPr>
          <p:cNvPr id="1024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Syntax" pitchFamily="2" charset="0"/>
              </a:defRPr>
            </a:lvl1pPr>
            <a:lvl2pPr marL="748700" indent="-287962" eaLnBrk="0" hangingPunct="0">
              <a:defRPr sz="2800" b="1">
                <a:solidFill>
                  <a:schemeClr val="tx1"/>
                </a:solidFill>
                <a:latin typeface="Syntax" pitchFamily="2" charset="0"/>
              </a:defRPr>
            </a:lvl2pPr>
            <a:lvl3pPr marL="1151845" indent="-230369" eaLnBrk="0" hangingPunct="0">
              <a:defRPr sz="2800" b="1">
                <a:solidFill>
                  <a:schemeClr val="tx1"/>
                </a:solidFill>
                <a:latin typeface="Syntax" pitchFamily="2" charset="0"/>
              </a:defRPr>
            </a:lvl3pPr>
            <a:lvl4pPr marL="1612584" indent="-230369" eaLnBrk="0" hangingPunct="0">
              <a:defRPr sz="2800" b="1">
                <a:solidFill>
                  <a:schemeClr val="tx1"/>
                </a:solidFill>
                <a:latin typeface="Syntax" pitchFamily="2" charset="0"/>
              </a:defRPr>
            </a:lvl4pPr>
            <a:lvl5pPr marL="2073322" indent="-230369" eaLnBrk="0" hangingPunct="0">
              <a:defRPr sz="2800" b="1">
                <a:solidFill>
                  <a:schemeClr val="tx1"/>
                </a:solidFill>
                <a:latin typeface="Syntax" pitchFamily="2" charset="0"/>
              </a:defRPr>
            </a:lvl5pPr>
            <a:lvl6pPr marL="2534060" indent="-230369" eaLnBrk="0" fontAlgn="base" hangingPunct="0">
              <a:spcBef>
                <a:spcPct val="0"/>
              </a:spcBef>
              <a:spcAft>
                <a:spcPct val="0"/>
              </a:spcAft>
              <a:defRPr sz="2800" b="1">
                <a:solidFill>
                  <a:schemeClr val="tx1"/>
                </a:solidFill>
                <a:latin typeface="Syntax" pitchFamily="2" charset="0"/>
              </a:defRPr>
            </a:lvl6pPr>
            <a:lvl7pPr marL="2994798" indent="-230369" eaLnBrk="0" fontAlgn="base" hangingPunct="0">
              <a:spcBef>
                <a:spcPct val="0"/>
              </a:spcBef>
              <a:spcAft>
                <a:spcPct val="0"/>
              </a:spcAft>
              <a:defRPr sz="2800" b="1">
                <a:solidFill>
                  <a:schemeClr val="tx1"/>
                </a:solidFill>
                <a:latin typeface="Syntax" pitchFamily="2" charset="0"/>
              </a:defRPr>
            </a:lvl7pPr>
            <a:lvl8pPr marL="3455536" indent="-230369" eaLnBrk="0" fontAlgn="base" hangingPunct="0">
              <a:spcBef>
                <a:spcPct val="0"/>
              </a:spcBef>
              <a:spcAft>
                <a:spcPct val="0"/>
              </a:spcAft>
              <a:defRPr sz="2800" b="1">
                <a:solidFill>
                  <a:schemeClr val="tx1"/>
                </a:solidFill>
                <a:latin typeface="Syntax" pitchFamily="2" charset="0"/>
              </a:defRPr>
            </a:lvl8pPr>
            <a:lvl9pPr marL="3916274" indent="-230369" eaLnBrk="0" fontAlgn="base" hangingPunct="0">
              <a:spcBef>
                <a:spcPct val="0"/>
              </a:spcBef>
              <a:spcAft>
                <a:spcPct val="0"/>
              </a:spcAft>
              <a:defRPr sz="2800" b="1">
                <a:solidFill>
                  <a:schemeClr val="tx1"/>
                </a:solidFill>
                <a:latin typeface="Syntax" pitchFamily="2" charset="0"/>
              </a:defRPr>
            </a:lvl9pPr>
          </a:lstStyle>
          <a:p>
            <a:pPr eaLnBrk="1" hangingPunct="1"/>
            <a:fld id="{8FB7F2BC-7EA9-4FA8-95A6-C7D3A11811BC}" type="slidenum">
              <a:rPr lang="de-DE" sz="1200" b="0">
                <a:latin typeface="Times New Roman" pitchFamily="18" charset="0"/>
              </a:rPr>
              <a:pPr eaLnBrk="1" hangingPunct="1"/>
              <a:t>8</a:t>
            </a:fld>
            <a:endParaRPr lang="de-DE" sz="1200" b="0">
              <a:latin typeface="Times New Roman" pitchFamily="18" charset="0"/>
            </a:endParaRPr>
          </a:p>
        </p:txBody>
      </p:sp>
    </p:spTree>
    <p:extLst>
      <p:ext uri="{BB962C8B-B14F-4D97-AF65-F5344CB8AC3E}">
        <p14:creationId xmlns:p14="http://schemas.microsoft.com/office/powerpoint/2010/main" val="405779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Für die Zuteilung in den Kindergarten und für die Zuteilung in die 1.Klasse finden sie ebenfalls im Eltern-ABC zwei verschiedene Zonenpläne. </a:t>
            </a:r>
          </a:p>
          <a:p>
            <a:r>
              <a:rPr lang="de-DE" err="1"/>
              <a:t>Weiss</a:t>
            </a:r>
            <a:r>
              <a:rPr lang="de-DE"/>
              <a:t>: offenes Einzugsgebiet</a:t>
            </a:r>
          </a:p>
          <a:p>
            <a:r>
              <a:rPr lang="de-DE"/>
              <a:t>Farbig: festes Einzugsgebiet</a:t>
            </a:r>
          </a:p>
        </p:txBody>
      </p:sp>
      <p:sp>
        <p:nvSpPr>
          <p:cNvPr id="4" name="Foliennummernplatzhalter 3"/>
          <p:cNvSpPr>
            <a:spLocks noGrp="1"/>
          </p:cNvSpPr>
          <p:nvPr>
            <p:ph type="sldNum" sz="quarter" idx="5"/>
          </p:nvPr>
        </p:nvSpPr>
        <p:spPr/>
        <p:txBody>
          <a:bodyPr/>
          <a:lstStyle/>
          <a:p>
            <a:fld id="{E285C5D4-2D1D-44C0-9C3A-16C8B202B206}" type="slidenum">
              <a:rPr lang="de-CH" smtClean="0"/>
              <a:pPr/>
              <a:t>9</a:t>
            </a:fld>
            <a:endParaRPr lang="de-CH"/>
          </a:p>
        </p:txBody>
      </p:sp>
    </p:spTree>
    <p:extLst>
      <p:ext uri="{BB962C8B-B14F-4D97-AF65-F5344CB8AC3E}">
        <p14:creationId xmlns:p14="http://schemas.microsoft.com/office/powerpoint/2010/main" val="375497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6876256" y="1196752"/>
            <a:ext cx="1916832" cy="1277888"/>
          </a:xfrm>
          <a:prstGeom prst="rect">
            <a:avLst/>
          </a:prstGeom>
          <a:ln>
            <a:solidFill>
              <a:srgbClr val="C00000"/>
            </a:solidFill>
          </a:ln>
        </p:spPr>
        <p:txBody>
          <a:bodyPr>
            <a:normAutofit/>
          </a:bodyPr>
          <a:lstStyle>
            <a:lvl1pPr>
              <a:defRPr sz="1400"/>
            </a:lvl1pPr>
          </a:lstStyle>
          <a:p>
            <a:endParaRPr lang="de-CH"/>
          </a:p>
        </p:txBody>
      </p:sp>
      <p:sp>
        <p:nvSpPr>
          <p:cNvPr id="11" name="Textplatzhalter 10"/>
          <p:cNvSpPr>
            <a:spLocks noGrp="1"/>
          </p:cNvSpPr>
          <p:nvPr>
            <p:ph type="body" sz="quarter" idx="11"/>
          </p:nvPr>
        </p:nvSpPr>
        <p:spPr>
          <a:xfrm>
            <a:off x="2123728" y="2564905"/>
            <a:ext cx="6696744" cy="432048"/>
          </a:xfrm>
          <a:prstGeom prst="rect">
            <a:avLst/>
          </a:prstGeom>
        </p:spPr>
        <p:txBody>
          <a:bodyPr/>
          <a:lstStyle>
            <a:lvl1pPr marL="0" indent="0" algn="r">
              <a:spcBef>
                <a:spcPts val="0"/>
              </a:spcBef>
              <a:buFontTx/>
              <a:buNone/>
              <a:defRPr>
                <a:latin typeface="SyntaxH"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
        <p:nvSpPr>
          <p:cNvPr id="13" name="Bildplatzhalter 8"/>
          <p:cNvSpPr>
            <a:spLocks noGrp="1"/>
          </p:cNvSpPr>
          <p:nvPr>
            <p:ph type="pic" sz="quarter" idx="12"/>
          </p:nvPr>
        </p:nvSpPr>
        <p:spPr>
          <a:xfrm>
            <a:off x="4860032" y="1196752"/>
            <a:ext cx="1916832" cy="1277888"/>
          </a:xfrm>
          <a:prstGeom prst="rect">
            <a:avLst/>
          </a:prstGeom>
          <a:ln>
            <a:solidFill>
              <a:srgbClr val="C00000"/>
            </a:solidFill>
          </a:ln>
        </p:spPr>
        <p:txBody>
          <a:bodyPr>
            <a:normAutofit/>
          </a:bodyPr>
          <a:lstStyle>
            <a:lvl1pPr>
              <a:defRPr sz="1400"/>
            </a:lvl1pPr>
          </a:lstStyle>
          <a:p>
            <a:endParaRPr lang="de-CH"/>
          </a:p>
        </p:txBody>
      </p:sp>
      <p:sp>
        <p:nvSpPr>
          <p:cNvPr id="14" name="Bildplatzhalter 8"/>
          <p:cNvSpPr>
            <a:spLocks noGrp="1"/>
          </p:cNvSpPr>
          <p:nvPr>
            <p:ph type="pic" sz="quarter" idx="13"/>
          </p:nvPr>
        </p:nvSpPr>
        <p:spPr>
          <a:xfrm>
            <a:off x="2843808" y="1196752"/>
            <a:ext cx="1916832" cy="1277888"/>
          </a:xfrm>
          <a:prstGeom prst="rect">
            <a:avLst/>
          </a:prstGeom>
          <a:ln w="3175">
            <a:solidFill>
              <a:srgbClr val="C00000"/>
            </a:solidFill>
          </a:ln>
        </p:spPr>
        <p:txBody>
          <a:bodyPr>
            <a:normAutofit/>
          </a:bodyPr>
          <a:lstStyle>
            <a:lvl1pPr>
              <a:defRPr sz="1400"/>
            </a:lvl1pPr>
          </a:lstStyle>
          <a:p>
            <a:endParaRPr lang="de-CH"/>
          </a:p>
        </p:txBody>
      </p:sp>
      <p:sp>
        <p:nvSpPr>
          <p:cNvPr id="15" name="Textplatzhalter 10"/>
          <p:cNvSpPr>
            <a:spLocks noGrp="1"/>
          </p:cNvSpPr>
          <p:nvPr>
            <p:ph type="body" sz="quarter" idx="14"/>
          </p:nvPr>
        </p:nvSpPr>
        <p:spPr>
          <a:xfrm>
            <a:off x="2123728" y="2996952"/>
            <a:ext cx="6696744" cy="503907"/>
          </a:xfrm>
          <a:prstGeom prst="rect">
            <a:avLst/>
          </a:prstGeom>
        </p:spPr>
        <p:txBody>
          <a:bodyPr/>
          <a:lstStyle>
            <a:lvl1pPr marL="0" indent="0" algn="r">
              <a:spcBef>
                <a:spcPts val="0"/>
              </a:spcBef>
              <a:buFontTx/>
              <a:buNone/>
              <a:defRPr>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
        <p:nvSpPr>
          <p:cNvPr id="8"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Tree>
    <p:extLst>
      <p:ext uri="{BB962C8B-B14F-4D97-AF65-F5344CB8AC3E}">
        <p14:creationId xmlns:p14="http://schemas.microsoft.com/office/powerpoint/2010/main" val="224140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995500F-2A06-4427-955E-A98075D07371}" type="datetimeFigureOut">
              <a:rPr lang="de-CH" smtClean="0"/>
              <a:t>26.11.2025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384178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7995500F-2A06-4427-955E-A98075D07371}" type="datetimeFigureOut">
              <a:rPr lang="de-CH" smtClean="0"/>
              <a:t>26.11.2025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6514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7995500F-2A06-4427-955E-A98075D07371}" type="datetimeFigureOut">
              <a:rPr lang="de-CH" smtClean="0"/>
              <a:t>26.11.2025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210007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7995500F-2A06-4427-955E-A98075D07371}" type="datetimeFigureOut">
              <a:rPr lang="de-CH" smtClean="0"/>
              <a:t>26.11.2025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74602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995500F-2A06-4427-955E-A98075D07371}" type="datetimeFigureOut">
              <a:rPr lang="de-CH" smtClean="0"/>
              <a:t>26.11.2025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346741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7995500F-2A06-4427-955E-A98075D07371}" type="datetimeFigureOut">
              <a:rPr lang="de-CH" smtClean="0"/>
              <a:t>26.11.2025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2177838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7995500F-2A06-4427-955E-A98075D07371}" type="datetimeFigureOut">
              <a:rPr lang="de-CH" smtClean="0"/>
              <a:t>26.11.2025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23215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95500F-2A06-4427-955E-A98075D07371}" type="datetimeFigureOut">
              <a:rPr lang="de-CH" smtClean="0"/>
              <a:t>26.11.2025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119882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95500F-2A06-4427-955E-A98075D07371}" type="datetimeFigureOut">
              <a:rPr lang="de-CH" smtClean="0"/>
              <a:t>26.11.2025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3715562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95288" y="5013325"/>
            <a:ext cx="8388350" cy="1128713"/>
            <a:chOff x="0" y="3239"/>
            <a:chExt cx="5284" cy="711"/>
          </a:xfrm>
        </p:grpSpPr>
        <p:pic>
          <p:nvPicPr>
            <p:cNvPr id="5" name="Picture 10" descr="sensualfood_lach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9"/>
              <a:ext cx="1066" cy="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descr="sensualfoodpflanz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3249"/>
              <a:ext cx="1088" cy="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sensualfoodcitru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3249"/>
              <a:ext cx="1044"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descr="sensualfood_joghur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 y="3254"/>
              <a:ext cx="1044"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4" descr="biorestaurant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 y="3254"/>
              <a:ext cx="1043" cy="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el 1"/>
          <p:cNvSpPr>
            <a:spLocks noGrp="1"/>
          </p:cNvSpPr>
          <p:nvPr>
            <p:ph type="title"/>
          </p:nvPr>
        </p:nvSpPr>
        <p:spPr/>
        <p:txBody>
          <a:bodyPr/>
          <a:lstStyle/>
          <a:p>
            <a:r>
              <a:rPr lang="de-CH"/>
              <a:t>Mastertitelformat bearbeiten</a:t>
            </a:r>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 name="Foliennummernplatzhalter 3"/>
          <p:cNvSpPr>
            <a:spLocks noGrp="1"/>
          </p:cNvSpPr>
          <p:nvPr>
            <p:ph type="sldNum" sz="quarter" idx="10"/>
          </p:nvPr>
        </p:nvSpPr>
        <p:spPr/>
        <p:txBody>
          <a:bodyPr/>
          <a:lstStyle>
            <a:lvl1pPr>
              <a:defRPr/>
            </a:lvl1pPr>
          </a:lstStyle>
          <a:p>
            <a:fld id="{14B546F4-44A2-4E0E-A3A3-56558AAC692C}" type="slidenum">
              <a:rPr lang="de-DE" altLang="de-DE"/>
              <a:pPr/>
              <a:t>‹#›</a:t>
            </a:fld>
            <a:endParaRPr lang="de-DE" altLang="de-DE"/>
          </a:p>
        </p:txBody>
      </p:sp>
      <p:sp>
        <p:nvSpPr>
          <p:cNvPr id="11" name="Fußzeilenplatzhalter 4"/>
          <p:cNvSpPr>
            <a:spLocks noGrp="1"/>
          </p:cNvSpPr>
          <p:nvPr>
            <p:ph type="ftr" sz="quarter" idx="11"/>
          </p:nvPr>
        </p:nvSpPr>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de-CH" altLang="de-DE"/>
              <a:t>Informationen nachgeschaltete Institutionen 20. März 2014</a:t>
            </a:r>
          </a:p>
          <a:p>
            <a:pPr>
              <a:defRPr/>
            </a:pPr>
            <a:endParaRPr lang="de-CH" altLang="de-DE"/>
          </a:p>
        </p:txBody>
      </p:sp>
    </p:spTree>
    <p:extLst>
      <p:ext uri="{BB962C8B-B14F-4D97-AF65-F5344CB8AC3E}">
        <p14:creationId xmlns:p14="http://schemas.microsoft.com/office/powerpoint/2010/main" val="123985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10" name="Textplatzhalter 9"/>
          <p:cNvSpPr>
            <a:spLocks noGrp="1"/>
          </p:cNvSpPr>
          <p:nvPr>
            <p:ph type="body" sz="quarter" idx="12"/>
          </p:nvPr>
        </p:nvSpPr>
        <p:spPr>
          <a:xfrm>
            <a:off x="1259632" y="1124744"/>
            <a:ext cx="7884368" cy="5733256"/>
          </a:xfrm>
          <a:prstGeom prst="rect">
            <a:avLst/>
          </a:prstGeom>
        </p:spPr>
        <p:txBody>
          <a:bodyPr/>
          <a:lstStyle>
            <a:lvl1pPr marL="554400" indent="-457200">
              <a:buClr>
                <a:srgbClr val="C00000"/>
              </a:buClr>
              <a:buFont typeface="Wingdings" pitchFamily="2" charset="2"/>
              <a:buChar char="§"/>
              <a:defRPr sz="2800">
                <a:latin typeface="Syntax" pitchFamily="2" charset="0"/>
              </a:defRPr>
            </a:lvl1pPr>
            <a:lvl2pPr marL="97200" indent="0">
              <a:buClr>
                <a:srgbClr val="C00000"/>
              </a:buClr>
              <a:buFontTx/>
              <a:buNone/>
              <a:defRPr sz="2800">
                <a:latin typeface="Syntax" pitchFamily="2" charset="0"/>
              </a:defRPr>
            </a:lvl2pPr>
            <a:lvl3pPr marL="554400" indent="-457200">
              <a:buClr>
                <a:srgbClr val="C00000"/>
              </a:buClr>
              <a:buFont typeface="Wingdings" pitchFamily="2" charset="2"/>
              <a:buChar char="§"/>
              <a:defRPr sz="2800">
                <a:latin typeface="Syntax" pitchFamily="2" charset="0"/>
              </a:defRPr>
            </a:lvl3pPr>
            <a:lvl4pPr marL="554400" indent="-457200">
              <a:buClr>
                <a:srgbClr val="C00000"/>
              </a:buClr>
              <a:buFont typeface="Wingdings" pitchFamily="2" charset="2"/>
              <a:buChar char="§"/>
              <a:defRPr sz="2800">
                <a:latin typeface="Syntax" pitchFamily="2" charset="0"/>
              </a:defRPr>
            </a:lvl4pPr>
            <a:lvl5pPr marL="554400" indent="-457200">
              <a:buClr>
                <a:srgbClr val="C00000"/>
              </a:buClr>
              <a:buFont typeface="Wingdings" pitchFamily="2" charset="2"/>
              <a:buChar char="§"/>
              <a:defRPr sz="2800">
                <a:latin typeface="Syntax" pitchFamily="2" charset="0"/>
              </a:defRPr>
            </a:lvl5pPr>
          </a:lstStyle>
          <a:p>
            <a:pPr lvl="0"/>
            <a:r>
              <a:rPr lang="de-DE"/>
              <a:t>Textmasterformat bearbeiten</a:t>
            </a:r>
          </a:p>
        </p:txBody>
      </p:sp>
      <p:sp>
        <p:nvSpPr>
          <p:cNvPr id="12"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Tree>
    <p:extLst>
      <p:ext uri="{BB962C8B-B14F-4D97-AF65-F5344CB8AC3E}">
        <p14:creationId xmlns:p14="http://schemas.microsoft.com/office/powerpoint/2010/main" val="3730006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defTabSz="457200"/>
            <a:fld id="{78BFEAD4-B7E4-974D-9CAD-FF5596B93A55}" type="datetimeFigureOut">
              <a:rPr lang="de-DE" smtClean="0">
                <a:solidFill>
                  <a:srgbClr val="FFFFFF"/>
                </a:solidFill>
              </a:rPr>
              <a:pPr defTabSz="457200"/>
              <a:t>26.11.2025</a:t>
            </a:fld>
            <a:endParaRPr lang="de-DE">
              <a:solidFill>
                <a:srgbClr val="FFFFFF"/>
              </a:solidFill>
            </a:endParaRP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4F486-A5F9-5F4F-8ED0-0403C9F80A47}" type="slidenum">
              <a:rPr lang="de-DE" smtClean="0"/>
              <a:pPr/>
              <a:t>‹#›</a:t>
            </a:fld>
            <a:endParaRPr lang="de-DE"/>
          </a:p>
        </p:txBody>
      </p:sp>
    </p:spTree>
    <p:extLst>
      <p:ext uri="{BB962C8B-B14F-4D97-AF65-F5344CB8AC3E}">
        <p14:creationId xmlns:p14="http://schemas.microsoft.com/office/powerpoint/2010/main" val="55178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95288" y="5013325"/>
            <a:ext cx="8388350" cy="1128713"/>
            <a:chOff x="0" y="3239"/>
            <a:chExt cx="5284" cy="711"/>
          </a:xfrm>
        </p:grpSpPr>
        <p:pic>
          <p:nvPicPr>
            <p:cNvPr id="5" name="Picture 10" descr="sensualfood_lach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9"/>
              <a:ext cx="1066" cy="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descr="sensualfoodpflanz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3249"/>
              <a:ext cx="1088" cy="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sensualfoodcitru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3249"/>
              <a:ext cx="1044"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descr="sensualfood_joghur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 y="3254"/>
              <a:ext cx="1044"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4" descr="biorestaurant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 y="3254"/>
              <a:ext cx="1043" cy="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el 1"/>
          <p:cNvSpPr>
            <a:spLocks noGrp="1"/>
          </p:cNvSpPr>
          <p:nvPr>
            <p:ph type="title"/>
          </p:nvPr>
        </p:nvSpPr>
        <p:spPr/>
        <p:txBody>
          <a:bodyPr/>
          <a:lstStyle/>
          <a:p>
            <a:r>
              <a:rPr lang="de-CH"/>
              <a:t>Mastertitelformat bearbeiten</a:t>
            </a:r>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 name="Foliennummernplatzhalter 3"/>
          <p:cNvSpPr>
            <a:spLocks noGrp="1"/>
          </p:cNvSpPr>
          <p:nvPr>
            <p:ph type="sldNum" sz="quarter" idx="10"/>
          </p:nvPr>
        </p:nvSpPr>
        <p:spPr/>
        <p:txBody>
          <a:bodyPr/>
          <a:lstStyle>
            <a:lvl1pPr>
              <a:defRPr/>
            </a:lvl1pPr>
          </a:lstStyle>
          <a:p>
            <a:fld id="{14B546F4-44A2-4E0E-A3A3-56558AAC692C}" type="slidenum">
              <a:rPr lang="de-DE" altLang="de-DE"/>
              <a:pPr/>
              <a:t>‹#›</a:t>
            </a:fld>
            <a:endParaRPr lang="de-DE" altLang="de-DE"/>
          </a:p>
        </p:txBody>
      </p:sp>
      <p:sp>
        <p:nvSpPr>
          <p:cNvPr id="11" name="Fußzeilenplatzhalter 4"/>
          <p:cNvSpPr>
            <a:spLocks noGrp="1"/>
          </p:cNvSpPr>
          <p:nvPr>
            <p:ph type="ftr" sz="quarter" idx="11"/>
          </p:nvPr>
        </p:nvSpPr>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de-CH" altLang="de-DE"/>
              <a:t>Informationen nachgeschaltete Institutionen 20. März 2014</a:t>
            </a:r>
          </a:p>
          <a:p>
            <a:pPr>
              <a:defRPr/>
            </a:pPr>
            <a:endParaRPr lang="de-CH" altLang="de-DE"/>
          </a:p>
        </p:txBody>
      </p:sp>
    </p:spTree>
    <p:extLst>
      <p:ext uri="{BB962C8B-B14F-4D97-AF65-F5344CB8AC3E}">
        <p14:creationId xmlns:p14="http://schemas.microsoft.com/office/powerpoint/2010/main" val="1843330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defTabSz="457200"/>
            <a:fld id="{78BFEAD4-B7E4-974D-9CAD-FF5596B93A55}" type="datetimeFigureOut">
              <a:rPr lang="de-DE" smtClean="0">
                <a:solidFill>
                  <a:srgbClr val="FFFFFF"/>
                </a:solidFill>
              </a:rPr>
              <a:pPr defTabSz="457200"/>
              <a:t>26.11.2025</a:t>
            </a:fld>
            <a:endParaRPr lang="de-DE">
              <a:solidFill>
                <a:srgbClr val="FFFFFF"/>
              </a:solidFill>
            </a:endParaRP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4F486-A5F9-5F4F-8ED0-0403C9F80A47}" type="slidenum">
              <a:rPr lang="de-DE" smtClean="0"/>
              <a:pPr/>
              <a:t>‹#›</a:t>
            </a:fld>
            <a:endParaRPr lang="de-DE"/>
          </a:p>
        </p:txBody>
      </p:sp>
    </p:spTree>
    <p:extLst>
      <p:ext uri="{BB962C8B-B14F-4D97-AF65-F5344CB8AC3E}">
        <p14:creationId xmlns:p14="http://schemas.microsoft.com/office/powerpoint/2010/main" val="400235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10" name="Textplatzhalter 9"/>
          <p:cNvSpPr>
            <a:spLocks noGrp="1"/>
          </p:cNvSpPr>
          <p:nvPr>
            <p:ph type="body" sz="quarter" idx="12" hasCustomPrompt="1"/>
          </p:nvPr>
        </p:nvSpPr>
        <p:spPr>
          <a:xfrm>
            <a:off x="1259632" y="1124744"/>
            <a:ext cx="7884368" cy="5733256"/>
          </a:xfrm>
          <a:prstGeom prst="rect">
            <a:avLst/>
          </a:prstGeom>
        </p:spPr>
        <p:txBody>
          <a:bodyPr/>
          <a:lstStyle>
            <a:lvl1pPr marL="0" indent="0" hangingPunct="0">
              <a:buClr>
                <a:srgbClr val="C00000"/>
              </a:buClr>
              <a:buFont typeface="Wingdings" pitchFamily="2" charset="2"/>
              <a:buNone/>
              <a:tabLst>
                <a:tab pos="2336800" algn="l"/>
              </a:tabLst>
              <a:defRPr sz="2800">
                <a:latin typeface="Syntax" pitchFamily="2" charset="0"/>
              </a:defRPr>
            </a:lvl1pPr>
            <a:lvl2pPr marL="97200" indent="0">
              <a:buClr>
                <a:srgbClr val="C00000"/>
              </a:buClr>
              <a:buFontTx/>
              <a:buNone/>
              <a:defRPr sz="2800">
                <a:latin typeface="Syntax" pitchFamily="2" charset="0"/>
              </a:defRPr>
            </a:lvl2pPr>
            <a:lvl3pPr marL="554400" indent="-457200">
              <a:buClr>
                <a:srgbClr val="C00000"/>
              </a:buClr>
              <a:buFont typeface="Wingdings" pitchFamily="2" charset="2"/>
              <a:buChar char="§"/>
              <a:defRPr sz="2800">
                <a:latin typeface="Syntax" pitchFamily="2" charset="0"/>
              </a:defRPr>
            </a:lvl3pPr>
            <a:lvl4pPr marL="554400" indent="-457200">
              <a:buClr>
                <a:srgbClr val="C00000"/>
              </a:buClr>
              <a:buFont typeface="Wingdings" pitchFamily="2" charset="2"/>
              <a:buChar char="§"/>
              <a:defRPr sz="2800">
                <a:latin typeface="Syntax" pitchFamily="2" charset="0"/>
              </a:defRPr>
            </a:lvl4pPr>
            <a:lvl5pPr marL="554400" indent="-457200">
              <a:buClr>
                <a:srgbClr val="C00000"/>
              </a:buClr>
              <a:buFont typeface="Wingdings" pitchFamily="2" charset="2"/>
              <a:buChar char="§"/>
              <a:defRPr sz="2800">
                <a:latin typeface="Syntax" pitchFamily="2" charset="0"/>
              </a:defRPr>
            </a:lvl5pPr>
          </a:lstStyle>
          <a:p>
            <a:pPr marL="609600" indent="-609600" hangingPunct="0">
              <a:buFont typeface="Wingdings" pitchFamily="2" charset="2"/>
              <a:buChar char="§"/>
              <a:tabLst>
                <a:tab pos="2336800" algn="l"/>
              </a:tabLst>
            </a:pPr>
            <a:r>
              <a:rPr lang="de-CH" sz="3000" b="1">
                <a:latin typeface="Syntax" pitchFamily="2" charset="0"/>
              </a:rPr>
              <a:t>Deutschförderung</a:t>
            </a:r>
            <a:endParaRPr lang="de-CH" sz="2800" b="1">
              <a:latin typeface="Syntax" pitchFamily="2" charset="0"/>
            </a:endParaRPr>
          </a:p>
          <a:p>
            <a:pPr marL="609600" indent="-609600" hangingPunct="0">
              <a:tabLst>
                <a:tab pos="2336800" algn="l"/>
              </a:tabLst>
            </a:pPr>
            <a:r>
              <a:rPr lang="de-CH" sz="2800">
                <a:latin typeface="Syntax" pitchFamily="2" charset="0"/>
              </a:rPr>
              <a:t>	Verwendung der Standardsprache mit stetiger Zunahme des Umfangs </a:t>
            </a:r>
          </a:p>
          <a:p>
            <a:pPr marL="609600" indent="-609600" hangingPunct="0">
              <a:tabLst>
                <a:tab pos="2336800" algn="l"/>
              </a:tabLst>
            </a:pPr>
            <a:r>
              <a:rPr lang="de-CH" sz="2800">
                <a:latin typeface="Syntax" pitchFamily="2" charset="0"/>
              </a:rPr>
              <a:t>	</a:t>
            </a:r>
            <a:r>
              <a:rPr lang="de-CH" sz="2800">
                <a:latin typeface="Syntax" pitchFamily="2" charset="0"/>
                <a:sym typeface="Wingdings" pitchFamily="2" charset="2"/>
              </a:rPr>
              <a:t> </a:t>
            </a:r>
            <a:r>
              <a:rPr lang="de-CH" sz="2800">
                <a:latin typeface="Syntax" pitchFamily="2" charset="0"/>
              </a:rPr>
              <a:t>ab dem OKG </a:t>
            </a:r>
            <a:r>
              <a:rPr lang="de-CH" sz="2800" err="1">
                <a:latin typeface="Syntax" pitchFamily="2" charset="0"/>
              </a:rPr>
              <a:t>DaZ</a:t>
            </a:r>
            <a:r>
              <a:rPr lang="de-CH" sz="2800">
                <a:latin typeface="Syntax" pitchFamily="2" charset="0"/>
              </a:rPr>
              <a:t>-Unterricht möglich</a:t>
            </a:r>
            <a:endParaRPr lang="de-CH" sz="2800" b="1">
              <a:latin typeface="Syntax" pitchFamily="2" charset="0"/>
            </a:endParaRPr>
          </a:p>
          <a:p>
            <a:pPr lvl="0"/>
            <a:endParaRPr lang="de-DE"/>
          </a:p>
        </p:txBody>
      </p:sp>
      <p:sp>
        <p:nvSpPr>
          <p:cNvPr id="5"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Tree>
    <p:extLst>
      <p:ext uri="{BB962C8B-B14F-4D97-AF65-F5344CB8AC3E}">
        <p14:creationId xmlns:p14="http://schemas.microsoft.com/office/powerpoint/2010/main" val="181582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folie Kino">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10" name="Textplatzhalter 9"/>
          <p:cNvSpPr>
            <a:spLocks noGrp="1"/>
          </p:cNvSpPr>
          <p:nvPr>
            <p:ph type="body" sz="quarter" idx="12"/>
          </p:nvPr>
        </p:nvSpPr>
        <p:spPr>
          <a:xfrm>
            <a:off x="1259632" y="3212976"/>
            <a:ext cx="7884368" cy="3600400"/>
          </a:xfrm>
          <a:prstGeom prst="rect">
            <a:avLst/>
          </a:prstGeom>
        </p:spPr>
        <p:txBody>
          <a:bodyPr/>
          <a:lstStyle>
            <a:lvl1pPr marL="554400" indent="-457200">
              <a:buClr>
                <a:srgbClr val="C00000"/>
              </a:buClr>
              <a:buFont typeface="Wingdings" pitchFamily="2" charset="2"/>
              <a:buChar char="§"/>
              <a:defRPr sz="2800">
                <a:latin typeface="Syntax" pitchFamily="2" charset="0"/>
              </a:defRPr>
            </a:lvl1pPr>
            <a:lvl2pPr marL="97200" indent="0">
              <a:buClr>
                <a:srgbClr val="C00000"/>
              </a:buClr>
              <a:buFontTx/>
              <a:buNone/>
              <a:defRPr sz="2800">
                <a:latin typeface="Syntax" pitchFamily="2" charset="0"/>
              </a:defRPr>
            </a:lvl2pPr>
            <a:lvl3pPr marL="554400" indent="-457200">
              <a:buClr>
                <a:srgbClr val="C00000"/>
              </a:buClr>
              <a:buFont typeface="Wingdings" pitchFamily="2" charset="2"/>
              <a:buChar char="§"/>
              <a:defRPr sz="2800">
                <a:latin typeface="Syntax" pitchFamily="2" charset="0"/>
              </a:defRPr>
            </a:lvl3pPr>
            <a:lvl4pPr marL="554400" indent="-457200">
              <a:buClr>
                <a:srgbClr val="C00000"/>
              </a:buClr>
              <a:buFont typeface="Wingdings" pitchFamily="2" charset="2"/>
              <a:buChar char="§"/>
              <a:defRPr sz="2800">
                <a:latin typeface="Syntax" pitchFamily="2" charset="0"/>
              </a:defRPr>
            </a:lvl4pPr>
            <a:lvl5pPr marL="554400" indent="-457200">
              <a:buClr>
                <a:srgbClr val="C00000"/>
              </a:buClr>
              <a:buFont typeface="Wingdings" pitchFamily="2" charset="2"/>
              <a:buChar char="§"/>
              <a:defRPr sz="2800">
                <a:latin typeface="Syntax" pitchFamily="2" charset="0"/>
              </a:defRPr>
            </a:lvl5pPr>
          </a:lstStyle>
          <a:p>
            <a:pPr lvl="0"/>
            <a:r>
              <a:rPr lang="de-DE"/>
              <a:t>Textmasterformat bearbeiten</a:t>
            </a:r>
          </a:p>
        </p:txBody>
      </p:sp>
      <p:sp>
        <p:nvSpPr>
          <p:cNvPr id="5" name="Bildplatzhalter 8"/>
          <p:cNvSpPr>
            <a:spLocks noGrp="1"/>
          </p:cNvSpPr>
          <p:nvPr>
            <p:ph type="pic" sz="quarter" idx="13"/>
          </p:nvPr>
        </p:nvSpPr>
        <p:spPr>
          <a:xfrm>
            <a:off x="1331640" y="1124744"/>
            <a:ext cx="7632848" cy="2088232"/>
          </a:xfrm>
          <a:prstGeom prst="rect">
            <a:avLst/>
          </a:prstGeom>
          <a:ln w="3175">
            <a:solidFill>
              <a:srgbClr val="C00000"/>
            </a:solidFill>
          </a:ln>
        </p:spPr>
        <p:txBody>
          <a:bodyPr>
            <a:normAutofit/>
          </a:bodyPr>
          <a:lstStyle>
            <a:lvl1pPr>
              <a:defRPr sz="1400"/>
            </a:lvl1pPr>
          </a:lstStyle>
          <a:p>
            <a:endParaRPr lang="de-CH"/>
          </a:p>
        </p:txBody>
      </p:sp>
      <p:sp>
        <p:nvSpPr>
          <p:cNvPr id="6"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Tree>
    <p:extLst>
      <p:ext uri="{BB962C8B-B14F-4D97-AF65-F5344CB8AC3E}">
        <p14:creationId xmlns:p14="http://schemas.microsoft.com/office/powerpoint/2010/main" val="36927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folie Balken">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10" name="Textplatzhalter 9"/>
          <p:cNvSpPr>
            <a:spLocks noGrp="1"/>
          </p:cNvSpPr>
          <p:nvPr>
            <p:ph type="body" sz="quarter" idx="12"/>
          </p:nvPr>
        </p:nvSpPr>
        <p:spPr>
          <a:xfrm>
            <a:off x="1259632" y="1124744"/>
            <a:ext cx="4968552" cy="5733256"/>
          </a:xfrm>
          <a:prstGeom prst="rect">
            <a:avLst/>
          </a:prstGeom>
        </p:spPr>
        <p:txBody>
          <a:bodyPr/>
          <a:lstStyle>
            <a:lvl1pPr marL="554400" indent="-457200">
              <a:buClr>
                <a:srgbClr val="C00000"/>
              </a:buClr>
              <a:buFont typeface="Wingdings" pitchFamily="2" charset="2"/>
              <a:buChar char="§"/>
              <a:defRPr sz="2800">
                <a:latin typeface="Syntax" pitchFamily="2" charset="0"/>
              </a:defRPr>
            </a:lvl1pPr>
            <a:lvl2pPr marL="97200" indent="0">
              <a:buClr>
                <a:srgbClr val="C00000"/>
              </a:buClr>
              <a:buFontTx/>
              <a:buNone/>
              <a:defRPr sz="2800">
                <a:latin typeface="Syntax" pitchFamily="2" charset="0"/>
              </a:defRPr>
            </a:lvl2pPr>
            <a:lvl3pPr marL="554400" indent="-457200">
              <a:buClr>
                <a:srgbClr val="C00000"/>
              </a:buClr>
              <a:buFont typeface="Wingdings" pitchFamily="2" charset="2"/>
              <a:buChar char="§"/>
              <a:defRPr sz="2800">
                <a:latin typeface="Syntax" pitchFamily="2" charset="0"/>
              </a:defRPr>
            </a:lvl3pPr>
            <a:lvl4pPr marL="554400" indent="-457200">
              <a:buClr>
                <a:srgbClr val="C00000"/>
              </a:buClr>
              <a:buFont typeface="Wingdings" pitchFamily="2" charset="2"/>
              <a:buChar char="§"/>
              <a:defRPr sz="2800">
                <a:latin typeface="Syntax" pitchFamily="2" charset="0"/>
              </a:defRPr>
            </a:lvl4pPr>
            <a:lvl5pPr marL="554400" indent="-457200">
              <a:buClr>
                <a:srgbClr val="C00000"/>
              </a:buClr>
              <a:buFont typeface="Wingdings" pitchFamily="2" charset="2"/>
              <a:buChar char="§"/>
              <a:defRPr sz="2800">
                <a:latin typeface="Syntax" pitchFamily="2" charset="0"/>
              </a:defRPr>
            </a:lvl5pPr>
          </a:lstStyle>
          <a:p>
            <a:pPr lvl="0"/>
            <a:r>
              <a:rPr lang="de-DE"/>
              <a:t>Textmasterformat bearbeiten</a:t>
            </a:r>
          </a:p>
        </p:txBody>
      </p:sp>
      <p:sp>
        <p:nvSpPr>
          <p:cNvPr id="4"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
        <p:nvSpPr>
          <p:cNvPr id="5" name="Bildplatzhalter 8"/>
          <p:cNvSpPr>
            <a:spLocks noGrp="1"/>
          </p:cNvSpPr>
          <p:nvPr>
            <p:ph type="pic" sz="quarter" idx="13"/>
          </p:nvPr>
        </p:nvSpPr>
        <p:spPr>
          <a:xfrm>
            <a:off x="6300192" y="1196752"/>
            <a:ext cx="2664296" cy="5400600"/>
          </a:xfrm>
          <a:prstGeom prst="rect">
            <a:avLst/>
          </a:prstGeom>
          <a:ln w="3175">
            <a:solidFill>
              <a:srgbClr val="C00000"/>
            </a:solidFill>
          </a:ln>
        </p:spPr>
        <p:txBody>
          <a:bodyPr>
            <a:normAutofit/>
          </a:bodyPr>
          <a:lstStyle>
            <a:lvl1pPr>
              <a:defRPr sz="1400"/>
            </a:lvl1pPr>
          </a:lstStyle>
          <a:p>
            <a:endParaRPr lang="de-CH"/>
          </a:p>
        </p:txBody>
      </p:sp>
    </p:spTree>
    <p:extLst>
      <p:ext uri="{BB962C8B-B14F-4D97-AF65-F5344CB8AC3E}">
        <p14:creationId xmlns:p14="http://schemas.microsoft.com/office/powerpoint/2010/main" val="351117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ktfolie">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5"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
        <p:nvSpPr>
          <p:cNvPr id="3" name="Inhaltsplatzhalter 2"/>
          <p:cNvSpPr>
            <a:spLocks noGrp="1"/>
          </p:cNvSpPr>
          <p:nvPr>
            <p:ph sz="quarter" idx="16"/>
          </p:nvPr>
        </p:nvSpPr>
        <p:spPr>
          <a:xfrm>
            <a:off x="1259632" y="908720"/>
            <a:ext cx="7776864" cy="5832648"/>
          </a:xfrm>
          <a:prstGeom prst="rect">
            <a:avLst/>
          </a:prstGeom>
          <a:ln w="3175">
            <a:solidFill>
              <a:srgbClr val="C00000"/>
            </a:solidFill>
          </a:ln>
        </p:spPr>
        <p:txBody>
          <a:bodyPr/>
          <a:lstStyle>
            <a:lvl1pPr marL="97200" indent="0">
              <a:buNone/>
              <a:defRPr/>
            </a:lvl1pPr>
          </a:lstStyle>
          <a:p>
            <a:pPr lvl="0"/>
            <a:endParaRPr lang="de-CH"/>
          </a:p>
        </p:txBody>
      </p:sp>
    </p:spTree>
    <p:extLst>
      <p:ext uri="{BB962C8B-B14F-4D97-AF65-F5344CB8AC3E}">
        <p14:creationId xmlns:p14="http://schemas.microsoft.com/office/powerpoint/2010/main" val="180297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333375"/>
            <a:ext cx="7772400" cy="576262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74795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7995500F-2A06-4427-955E-A98075D07371}" type="datetimeFigureOut">
              <a:rPr lang="de-CH" smtClean="0"/>
              <a:t>26.11.2025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408393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95500F-2A06-4427-955E-A98075D07371}" type="datetimeFigureOut">
              <a:rPr lang="de-CH" smtClean="0"/>
              <a:t>26.11.2025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282955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heme" Target="../theme/theme3.xml"/><Relationship Id="rId7"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heme" Target="../theme/theme4.xml"/><Relationship Id="rId7" Type="http://schemas.openxmlformats.org/officeDocument/2006/relationships/image" Target="../media/image5.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0"/>
            <a:ext cx="1152000" cy="6858000"/>
          </a:xfrm>
          <a:prstGeom prst="rect">
            <a:avLst/>
          </a:prstGeom>
          <a:gradFill>
            <a:gsLst>
              <a:gs pos="48000">
                <a:srgbClr val="C00000"/>
              </a:gs>
              <a:gs pos="84000">
                <a:schemeClr val="bg1">
                  <a:lumMod val="2000"/>
                  <a:lumOff val="98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 name="Grafik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273" y="62753"/>
            <a:ext cx="1092702" cy="936130"/>
          </a:xfrm>
          <a:prstGeom prst="rect">
            <a:avLst/>
          </a:prstGeom>
        </p:spPr>
      </p:pic>
    </p:spTree>
    <p:extLst>
      <p:ext uri="{BB962C8B-B14F-4D97-AF65-F5344CB8AC3E}">
        <p14:creationId xmlns:p14="http://schemas.microsoft.com/office/powerpoint/2010/main" val="83591176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 id="2147483659" r:id="rId5"/>
    <p:sldLayoutId id="2147483660" r:id="rId6"/>
    <p:sldLayoutId id="2147483661" r:id="rId7"/>
  </p:sldLayoutIdLst>
  <p:txStyles>
    <p:titleStyle>
      <a:lvl1pPr algn="l" defTabSz="914400" rtl="0" eaLnBrk="1" latinLnBrk="0" hangingPunct="1">
        <a:spcBef>
          <a:spcPct val="0"/>
        </a:spcBef>
        <a:buNone/>
        <a:defRPr lang="de-DE" sz="2800" kern="1200" dirty="0" smtClean="0">
          <a:solidFill>
            <a:schemeClr val="tx1"/>
          </a:solidFill>
          <a:latin typeface="SyntaxH" pitchFamily="2" charset="0"/>
          <a:ea typeface="+mn-ea"/>
          <a:cs typeface="+mn-cs"/>
        </a:defRPr>
      </a:lvl1pPr>
    </p:titleStyle>
    <p:bodyStyle>
      <a:lvl1pPr marL="554400" indent="-457200" algn="l" defTabSz="914400" rtl="0" eaLnBrk="1" latinLnBrk="0" hangingPunct="1">
        <a:spcBef>
          <a:spcPct val="20000"/>
        </a:spcBef>
        <a:buFont typeface="Arial" pitchFamily="34" charset="0"/>
        <a:buChar char="•"/>
        <a:defRPr lang="de-DE" sz="2800" kern="1200" dirty="0" smtClean="0">
          <a:solidFill>
            <a:schemeClr val="tx1"/>
          </a:solidFill>
          <a:latin typeface="Syntax" pitchFamily="2" charset="0"/>
          <a:ea typeface="+mn-ea"/>
          <a:cs typeface="+mn-cs"/>
        </a:defRPr>
      </a:lvl1pPr>
      <a:lvl2pPr marL="554400" indent="-457200" algn="l" defTabSz="914400" rtl="0" eaLnBrk="1" latinLnBrk="0" hangingPunct="1">
        <a:spcBef>
          <a:spcPct val="20000"/>
        </a:spcBef>
        <a:buFont typeface="Arial" pitchFamily="34" charset="0"/>
        <a:buChar char="–"/>
        <a:defRPr lang="de-CH" sz="2800" kern="1200" dirty="0">
          <a:solidFill>
            <a:schemeClr val="tx1"/>
          </a:solidFill>
          <a:latin typeface="Syntax" pitchFamily="2" charset="0"/>
          <a:ea typeface="+mn-ea"/>
          <a:cs typeface="+mn-cs"/>
        </a:defRPr>
      </a:lvl2pPr>
      <a:lvl3pPr marL="554400" indent="-4572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54400" indent="-4572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554400" indent="-4572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5500F-2A06-4427-955E-A98075D07371}" type="datetimeFigureOut">
              <a:rPr lang="de-CH" smtClean="0"/>
              <a:t>26.11.2025</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31865-AC88-4A0D-AB2D-172EC60630F4}" type="slidenum">
              <a:rPr lang="de-CH" smtClean="0"/>
              <a:t>‹#›</a:t>
            </a:fld>
            <a:endParaRPr lang="de-CH"/>
          </a:p>
        </p:txBody>
      </p:sp>
    </p:spTree>
    <p:extLst>
      <p:ext uri="{BB962C8B-B14F-4D97-AF65-F5344CB8AC3E}">
        <p14:creationId xmlns:p14="http://schemas.microsoft.com/office/powerpoint/2010/main" val="217287947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524000"/>
            <a:ext cx="9140825" cy="4800600"/>
          </a:xfrm>
          <a:prstGeom prst="rect">
            <a:avLst/>
          </a:prstGeom>
          <a:solidFill>
            <a:srgbClr val="B0C2E4"/>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a:solidFill>
                  <a:schemeClr val="tx1"/>
                </a:solidFill>
                <a:latin typeface="Arial" charset="0"/>
                <a:ea typeface="ヒラギノ角ゴ Pro W3" pitchFamily="-113" charset="-128"/>
              </a:defRPr>
            </a:lvl1pPr>
            <a:lvl2pPr marL="742950" indent="-285750">
              <a:defRPr>
                <a:solidFill>
                  <a:schemeClr val="tx1"/>
                </a:solidFill>
                <a:latin typeface="Arial" charset="0"/>
                <a:ea typeface="ヒラギノ角ゴ Pro W3" pitchFamily="-113" charset="-128"/>
              </a:defRPr>
            </a:lvl2pPr>
            <a:lvl3pPr marL="1143000" indent="-228600">
              <a:defRPr>
                <a:solidFill>
                  <a:schemeClr val="tx1"/>
                </a:solidFill>
                <a:latin typeface="Arial" charset="0"/>
                <a:ea typeface="ヒラギノ角ゴ Pro W3" pitchFamily="-113" charset="-128"/>
              </a:defRPr>
            </a:lvl3pPr>
            <a:lvl4pPr marL="1600200" indent="-228600">
              <a:defRPr>
                <a:solidFill>
                  <a:schemeClr val="tx1"/>
                </a:solidFill>
                <a:latin typeface="Arial" charset="0"/>
                <a:ea typeface="ヒラギノ角ゴ Pro W3" pitchFamily="-113" charset="-128"/>
              </a:defRPr>
            </a:lvl4pPr>
            <a:lvl5pPr marL="2057400" indent="-228600">
              <a:defRPr>
                <a:solidFill>
                  <a:schemeClr val="tx1"/>
                </a:solidFill>
                <a:latin typeface="Arial" charset="0"/>
                <a:ea typeface="ヒラギノ角ゴ Pro W3" pitchFamily="-11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3" charset="-128"/>
              </a:defRPr>
            </a:lvl9pPr>
          </a:lstStyle>
          <a:p>
            <a:pPr eaLnBrk="0" fontAlgn="base" hangingPunct="0">
              <a:spcBef>
                <a:spcPct val="0"/>
              </a:spcBef>
              <a:spcAft>
                <a:spcPct val="0"/>
              </a:spcAft>
              <a:defRPr/>
            </a:pPr>
            <a:endParaRPr lang="de-CH" altLang="de-DE">
              <a:solidFill>
                <a:srgbClr val="FFFFFF"/>
              </a:solidFill>
            </a:endParaRPr>
          </a:p>
        </p:txBody>
      </p:sp>
      <p:sp>
        <p:nvSpPr>
          <p:cNvPr id="1027" name="Rectangle 3"/>
          <p:cNvSpPr>
            <a:spLocks noGrp="1" noChangeArrowheads="1"/>
          </p:cNvSpPr>
          <p:nvPr>
            <p:ph type="title"/>
          </p:nvPr>
        </p:nvSpPr>
        <p:spPr bwMode="auto">
          <a:xfrm>
            <a:off x="304800" y="188913"/>
            <a:ext cx="6858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altLang="de-DE"/>
              <a:t>Mastertitelformat bearbeiten</a:t>
            </a:r>
          </a:p>
        </p:txBody>
      </p:sp>
      <p:sp>
        <p:nvSpPr>
          <p:cNvPr id="87044" name="Rectangle 4"/>
          <p:cNvSpPr>
            <a:spLocks noGrp="1" noChangeArrowheads="1"/>
          </p:cNvSpPr>
          <p:nvPr>
            <p:ph type="sldNum" sz="quarter" idx="4"/>
          </p:nvPr>
        </p:nvSpPr>
        <p:spPr bwMode="auto">
          <a:xfrm>
            <a:off x="304800" y="6400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solidFill>
                  <a:srgbClr val="005191"/>
                </a:solidFill>
              </a:defRPr>
            </a:lvl1pPr>
          </a:lstStyle>
          <a:p>
            <a:pPr eaLnBrk="0" fontAlgn="base" hangingPunct="0">
              <a:spcBef>
                <a:spcPct val="0"/>
              </a:spcBef>
              <a:spcAft>
                <a:spcPct val="0"/>
              </a:spcAft>
            </a:pPr>
            <a:fld id="{C9E8151B-CBEF-463E-A0EF-34B774774EA8}" type="slidenum">
              <a:rPr lang="de-DE" altLang="de-DE" smtClean="0"/>
              <a:pPr eaLnBrk="0" fontAlgn="base" hangingPunct="0">
                <a:spcBef>
                  <a:spcPct val="0"/>
                </a:spcBef>
                <a:spcAft>
                  <a:spcPct val="0"/>
                </a:spcAft>
              </a:pPr>
              <a:t>‹#›</a:t>
            </a:fld>
            <a:endParaRPr lang="de-DE" altLang="de-DE"/>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225" y="25400"/>
            <a:ext cx="1676400" cy="133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0" name="Rectangle 3"/>
          <p:cNvSpPr>
            <a:spLocks noGrp="1" noChangeArrowheads="1"/>
          </p:cNvSpPr>
          <p:nvPr>
            <p:ph type="body" idx="1"/>
          </p:nvPr>
        </p:nvSpPr>
        <p:spPr bwMode="auto">
          <a:xfrm>
            <a:off x="331788" y="1704975"/>
            <a:ext cx="8032750" cy="430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Stufe 1</a:t>
            </a:r>
          </a:p>
          <a:p>
            <a:pPr lvl="1"/>
            <a:r>
              <a:rPr lang="en-GB" altLang="de-DE"/>
              <a:t>Stufe 2</a:t>
            </a:r>
          </a:p>
          <a:p>
            <a:pPr lvl="2"/>
            <a:r>
              <a:rPr lang="en-GB" altLang="de-DE"/>
              <a:t>Stufe 3</a:t>
            </a:r>
          </a:p>
        </p:txBody>
      </p:sp>
      <p:sp>
        <p:nvSpPr>
          <p:cNvPr id="87047" name="Rectangle 7"/>
          <p:cNvSpPr>
            <a:spLocks noGrp="1" noChangeArrowheads="1"/>
          </p:cNvSpPr>
          <p:nvPr>
            <p:ph type="ftr" sz="quarter" idx="3"/>
          </p:nvPr>
        </p:nvSpPr>
        <p:spPr bwMode="auto">
          <a:xfrm>
            <a:off x="4284663" y="6408738"/>
            <a:ext cx="4622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5191"/>
                </a:solidFill>
                <a:latin typeface="Arial" charset="0"/>
              </a:defRPr>
            </a:lvl1pPr>
          </a:lstStyle>
          <a:p>
            <a:pPr eaLnBrk="0" fontAlgn="base" hangingPunct="0">
              <a:spcBef>
                <a:spcPct val="0"/>
              </a:spcBef>
              <a:spcAft>
                <a:spcPct val="0"/>
              </a:spcAft>
              <a:defRPr/>
            </a:pPr>
            <a:r>
              <a:rPr lang="de-CH" altLang="de-DE"/>
              <a:t>Informationen nachgeschaltete Institutionen 20. März 2014 </a:t>
            </a:r>
          </a:p>
        </p:txBody>
      </p:sp>
      <p:grpSp>
        <p:nvGrpSpPr>
          <p:cNvPr id="1032" name="Group 9"/>
          <p:cNvGrpSpPr>
            <a:grpSpLocks/>
          </p:cNvGrpSpPr>
          <p:nvPr/>
        </p:nvGrpSpPr>
        <p:grpSpPr bwMode="auto">
          <a:xfrm>
            <a:off x="395288" y="5013325"/>
            <a:ext cx="8388350" cy="1128713"/>
            <a:chOff x="0" y="3239"/>
            <a:chExt cx="5284" cy="711"/>
          </a:xfrm>
        </p:grpSpPr>
        <p:pic>
          <p:nvPicPr>
            <p:cNvPr id="1033" name="Picture 10" descr="sensualfood_lach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39"/>
              <a:ext cx="1066" cy="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11" descr="sensualfoodpflanze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3249"/>
              <a:ext cx="1088" cy="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5" name="Picture 12" descr="sensualfoodcitru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 y="3249"/>
              <a:ext cx="1044"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6" name="Picture 13" descr="sensualfood_joghur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4" y="3254"/>
              <a:ext cx="1044"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14" descr="biorestaurant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 y="3254"/>
              <a:ext cx="1043" cy="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841052633"/>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rtl="0" eaLnBrk="1" fontAlgn="base" hangingPunct="1">
        <a:spcBef>
          <a:spcPct val="0"/>
        </a:spcBef>
        <a:spcAft>
          <a:spcPct val="0"/>
        </a:spcAft>
        <a:defRPr sz="2400">
          <a:solidFill>
            <a:srgbClr val="005191"/>
          </a:solidFill>
          <a:latin typeface="+mj-lt"/>
          <a:ea typeface="+mj-ea"/>
          <a:cs typeface="+mj-cs"/>
        </a:defRPr>
      </a:lvl1pPr>
      <a:lvl2pPr algn="l" rtl="0" eaLnBrk="1" fontAlgn="base" hangingPunct="1">
        <a:spcBef>
          <a:spcPct val="0"/>
        </a:spcBef>
        <a:spcAft>
          <a:spcPct val="0"/>
        </a:spcAft>
        <a:defRPr sz="2400">
          <a:solidFill>
            <a:srgbClr val="005191"/>
          </a:solidFill>
          <a:latin typeface="Arial" charset="0"/>
          <a:ea typeface="ヒラギノ角ゴ Pro W3" pitchFamily="-113" charset="-128"/>
        </a:defRPr>
      </a:lvl2pPr>
      <a:lvl3pPr algn="l" rtl="0" eaLnBrk="1" fontAlgn="base" hangingPunct="1">
        <a:spcBef>
          <a:spcPct val="0"/>
        </a:spcBef>
        <a:spcAft>
          <a:spcPct val="0"/>
        </a:spcAft>
        <a:defRPr sz="2400">
          <a:solidFill>
            <a:srgbClr val="005191"/>
          </a:solidFill>
          <a:latin typeface="Arial" charset="0"/>
          <a:ea typeface="ヒラギノ角ゴ Pro W3" pitchFamily="-113" charset="-128"/>
        </a:defRPr>
      </a:lvl3pPr>
      <a:lvl4pPr algn="l" rtl="0" eaLnBrk="1" fontAlgn="base" hangingPunct="1">
        <a:spcBef>
          <a:spcPct val="0"/>
        </a:spcBef>
        <a:spcAft>
          <a:spcPct val="0"/>
        </a:spcAft>
        <a:defRPr sz="2400">
          <a:solidFill>
            <a:srgbClr val="005191"/>
          </a:solidFill>
          <a:latin typeface="Arial" charset="0"/>
          <a:ea typeface="ヒラギノ角ゴ Pro W3" pitchFamily="-113" charset="-128"/>
        </a:defRPr>
      </a:lvl4pPr>
      <a:lvl5pPr algn="l" rtl="0" eaLnBrk="1" fontAlgn="base" hangingPunct="1">
        <a:spcBef>
          <a:spcPct val="0"/>
        </a:spcBef>
        <a:spcAft>
          <a:spcPct val="0"/>
        </a:spcAft>
        <a:defRPr sz="2400">
          <a:solidFill>
            <a:srgbClr val="005191"/>
          </a:solidFill>
          <a:latin typeface="Arial" charset="0"/>
          <a:ea typeface="ヒラギノ角ゴ Pro W3" pitchFamily="-113" charset="-128"/>
        </a:defRPr>
      </a:lvl5pPr>
      <a:lvl6pPr marL="457200" algn="l" rtl="0" eaLnBrk="1" fontAlgn="base" hangingPunct="1">
        <a:spcBef>
          <a:spcPct val="0"/>
        </a:spcBef>
        <a:spcAft>
          <a:spcPct val="0"/>
        </a:spcAft>
        <a:defRPr sz="2400">
          <a:solidFill>
            <a:srgbClr val="005191"/>
          </a:solidFill>
          <a:latin typeface="Arial" charset="0"/>
          <a:ea typeface="ヒラギノ角ゴ Pro W3" pitchFamily="-113" charset="-128"/>
        </a:defRPr>
      </a:lvl6pPr>
      <a:lvl7pPr marL="914400" algn="l" rtl="0" eaLnBrk="1" fontAlgn="base" hangingPunct="1">
        <a:spcBef>
          <a:spcPct val="0"/>
        </a:spcBef>
        <a:spcAft>
          <a:spcPct val="0"/>
        </a:spcAft>
        <a:defRPr sz="2400">
          <a:solidFill>
            <a:srgbClr val="005191"/>
          </a:solidFill>
          <a:latin typeface="Arial" charset="0"/>
          <a:ea typeface="ヒラギノ角ゴ Pro W3" pitchFamily="-113" charset="-128"/>
        </a:defRPr>
      </a:lvl7pPr>
      <a:lvl8pPr marL="1371600" algn="l" rtl="0" eaLnBrk="1" fontAlgn="base" hangingPunct="1">
        <a:spcBef>
          <a:spcPct val="0"/>
        </a:spcBef>
        <a:spcAft>
          <a:spcPct val="0"/>
        </a:spcAft>
        <a:defRPr sz="2400">
          <a:solidFill>
            <a:srgbClr val="005191"/>
          </a:solidFill>
          <a:latin typeface="Arial" charset="0"/>
          <a:ea typeface="ヒラギノ角ゴ Pro W3" pitchFamily="-113" charset="-128"/>
        </a:defRPr>
      </a:lvl8pPr>
      <a:lvl9pPr marL="1828800" algn="l" rtl="0" eaLnBrk="1" fontAlgn="base" hangingPunct="1">
        <a:spcBef>
          <a:spcPct val="0"/>
        </a:spcBef>
        <a:spcAft>
          <a:spcPct val="0"/>
        </a:spcAft>
        <a:defRPr sz="2400">
          <a:solidFill>
            <a:srgbClr val="005191"/>
          </a:solidFill>
          <a:latin typeface="Arial" charset="0"/>
          <a:ea typeface="ヒラギノ角ゴ Pro W3" pitchFamily="-113" charset="-128"/>
        </a:defRPr>
      </a:lvl9pPr>
    </p:titleStyle>
    <p:bodyStyle>
      <a:lvl1pPr marL="265113" indent="-265113" algn="l" rtl="0" eaLnBrk="1" fontAlgn="base" hangingPunct="1">
        <a:spcBef>
          <a:spcPct val="20000"/>
        </a:spcBef>
        <a:spcAft>
          <a:spcPct val="0"/>
        </a:spcAft>
        <a:buChar char="•"/>
        <a:defRPr>
          <a:solidFill>
            <a:schemeClr val="accent1"/>
          </a:solidFill>
          <a:latin typeface="+mn-lt"/>
          <a:ea typeface="+mn-ea"/>
          <a:cs typeface="+mn-cs"/>
        </a:defRPr>
      </a:lvl1pPr>
      <a:lvl2pPr marL="533400" indent="-266700" algn="l" rtl="0" eaLnBrk="1" fontAlgn="base" hangingPunct="1">
        <a:spcBef>
          <a:spcPct val="20000"/>
        </a:spcBef>
        <a:spcAft>
          <a:spcPct val="0"/>
        </a:spcAft>
        <a:buSzPct val="90000"/>
        <a:buChar char="•"/>
        <a:defRPr>
          <a:solidFill>
            <a:schemeClr val="accent1"/>
          </a:solidFill>
          <a:latin typeface="+mn-lt"/>
          <a:ea typeface="+mn-ea"/>
        </a:defRPr>
      </a:lvl2pPr>
      <a:lvl3pPr marL="755650" indent="-220663" algn="l" rtl="0" eaLnBrk="1" fontAlgn="base" hangingPunct="1">
        <a:spcBef>
          <a:spcPct val="20000"/>
        </a:spcBef>
        <a:spcAft>
          <a:spcPct val="0"/>
        </a:spcAft>
        <a:buSzPct val="80000"/>
        <a:buChar char="•"/>
        <a:defRPr sz="1600">
          <a:solidFill>
            <a:schemeClr val="accent1"/>
          </a:solidFill>
          <a:latin typeface="+mn-lt"/>
          <a:ea typeface="+mn-ea"/>
        </a:defRPr>
      </a:lvl3pPr>
      <a:lvl4pPr marL="1430338" indent="-92075" algn="l" rtl="0" eaLnBrk="1" fontAlgn="base" hangingPunct="1">
        <a:spcBef>
          <a:spcPct val="20000"/>
        </a:spcBef>
        <a:spcAft>
          <a:spcPct val="0"/>
        </a:spcAft>
        <a:defRPr sz="1600">
          <a:solidFill>
            <a:schemeClr val="accent1"/>
          </a:solidFill>
          <a:latin typeface="+mn-lt"/>
          <a:ea typeface="+mn-ea"/>
        </a:defRPr>
      </a:lvl4pPr>
      <a:lvl5pPr marL="1709738" indent="-100013" algn="l" rtl="0" eaLnBrk="1" fontAlgn="base" hangingPunct="1">
        <a:spcBef>
          <a:spcPct val="20000"/>
        </a:spcBef>
        <a:spcAft>
          <a:spcPct val="0"/>
        </a:spcAft>
        <a:defRPr sz="1600">
          <a:solidFill>
            <a:schemeClr val="accent1"/>
          </a:solidFill>
          <a:latin typeface="+mn-lt"/>
          <a:ea typeface="+mn-ea"/>
        </a:defRPr>
      </a:lvl5pPr>
      <a:lvl6pPr marL="2166938" indent="-100013" algn="l" rtl="0" eaLnBrk="1" fontAlgn="base" hangingPunct="1">
        <a:spcBef>
          <a:spcPct val="20000"/>
        </a:spcBef>
        <a:spcAft>
          <a:spcPct val="0"/>
        </a:spcAft>
        <a:defRPr sz="1600">
          <a:solidFill>
            <a:schemeClr val="accent1"/>
          </a:solidFill>
          <a:latin typeface="+mn-lt"/>
          <a:ea typeface="+mn-ea"/>
        </a:defRPr>
      </a:lvl6pPr>
      <a:lvl7pPr marL="2624138" indent="-100013" algn="l" rtl="0" eaLnBrk="1" fontAlgn="base" hangingPunct="1">
        <a:spcBef>
          <a:spcPct val="20000"/>
        </a:spcBef>
        <a:spcAft>
          <a:spcPct val="0"/>
        </a:spcAft>
        <a:defRPr sz="1600">
          <a:solidFill>
            <a:schemeClr val="accent1"/>
          </a:solidFill>
          <a:latin typeface="+mn-lt"/>
          <a:ea typeface="+mn-ea"/>
        </a:defRPr>
      </a:lvl7pPr>
      <a:lvl8pPr marL="3081338" indent="-100013" algn="l" rtl="0" eaLnBrk="1" fontAlgn="base" hangingPunct="1">
        <a:spcBef>
          <a:spcPct val="20000"/>
        </a:spcBef>
        <a:spcAft>
          <a:spcPct val="0"/>
        </a:spcAft>
        <a:defRPr sz="1600">
          <a:solidFill>
            <a:schemeClr val="accent1"/>
          </a:solidFill>
          <a:latin typeface="+mn-lt"/>
          <a:ea typeface="+mn-ea"/>
        </a:defRPr>
      </a:lvl8pPr>
      <a:lvl9pPr marL="3538538" indent="-100013" algn="l" rtl="0" eaLnBrk="1" fontAlgn="base" hangingPunct="1">
        <a:spcBef>
          <a:spcPct val="20000"/>
        </a:spcBef>
        <a:spcAft>
          <a:spcPct val="0"/>
        </a:spcAft>
        <a:defRPr sz="1600">
          <a:solidFill>
            <a:schemeClr val="accent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524000"/>
            <a:ext cx="9140825" cy="4800600"/>
          </a:xfrm>
          <a:prstGeom prst="rect">
            <a:avLst/>
          </a:prstGeom>
          <a:solidFill>
            <a:srgbClr val="B0C2E4"/>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a:solidFill>
                  <a:schemeClr val="tx1"/>
                </a:solidFill>
                <a:latin typeface="Arial" charset="0"/>
                <a:ea typeface="ヒラギノ角ゴ Pro W3" pitchFamily="-113" charset="-128"/>
              </a:defRPr>
            </a:lvl1pPr>
            <a:lvl2pPr marL="742950" indent="-285750">
              <a:defRPr>
                <a:solidFill>
                  <a:schemeClr val="tx1"/>
                </a:solidFill>
                <a:latin typeface="Arial" charset="0"/>
                <a:ea typeface="ヒラギノ角ゴ Pro W3" pitchFamily="-113" charset="-128"/>
              </a:defRPr>
            </a:lvl2pPr>
            <a:lvl3pPr marL="1143000" indent="-228600">
              <a:defRPr>
                <a:solidFill>
                  <a:schemeClr val="tx1"/>
                </a:solidFill>
                <a:latin typeface="Arial" charset="0"/>
                <a:ea typeface="ヒラギノ角ゴ Pro W3" pitchFamily="-113" charset="-128"/>
              </a:defRPr>
            </a:lvl3pPr>
            <a:lvl4pPr marL="1600200" indent="-228600">
              <a:defRPr>
                <a:solidFill>
                  <a:schemeClr val="tx1"/>
                </a:solidFill>
                <a:latin typeface="Arial" charset="0"/>
                <a:ea typeface="ヒラギノ角ゴ Pro W3" pitchFamily="-113" charset="-128"/>
              </a:defRPr>
            </a:lvl4pPr>
            <a:lvl5pPr marL="2057400" indent="-228600">
              <a:defRPr>
                <a:solidFill>
                  <a:schemeClr val="tx1"/>
                </a:solidFill>
                <a:latin typeface="Arial" charset="0"/>
                <a:ea typeface="ヒラギノ角ゴ Pro W3" pitchFamily="-11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3" charset="-128"/>
              </a:defRPr>
            </a:lvl9pPr>
          </a:lstStyle>
          <a:p>
            <a:pPr eaLnBrk="0" fontAlgn="base" hangingPunct="0">
              <a:spcBef>
                <a:spcPct val="0"/>
              </a:spcBef>
              <a:spcAft>
                <a:spcPct val="0"/>
              </a:spcAft>
              <a:defRPr/>
            </a:pPr>
            <a:endParaRPr lang="de-CH" altLang="de-DE">
              <a:solidFill>
                <a:srgbClr val="FFFFFF"/>
              </a:solidFill>
            </a:endParaRPr>
          </a:p>
        </p:txBody>
      </p:sp>
      <p:sp>
        <p:nvSpPr>
          <p:cNvPr id="1027" name="Rectangle 3"/>
          <p:cNvSpPr>
            <a:spLocks noGrp="1" noChangeArrowheads="1"/>
          </p:cNvSpPr>
          <p:nvPr>
            <p:ph type="title"/>
          </p:nvPr>
        </p:nvSpPr>
        <p:spPr bwMode="auto">
          <a:xfrm>
            <a:off x="304800" y="188913"/>
            <a:ext cx="6858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altLang="de-DE"/>
              <a:t>Mastertitelformat bearbeiten</a:t>
            </a:r>
          </a:p>
        </p:txBody>
      </p:sp>
      <p:sp>
        <p:nvSpPr>
          <p:cNvPr id="87044" name="Rectangle 4"/>
          <p:cNvSpPr>
            <a:spLocks noGrp="1" noChangeArrowheads="1"/>
          </p:cNvSpPr>
          <p:nvPr>
            <p:ph type="sldNum" sz="quarter" idx="4"/>
          </p:nvPr>
        </p:nvSpPr>
        <p:spPr bwMode="auto">
          <a:xfrm>
            <a:off x="304800" y="6400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solidFill>
                  <a:srgbClr val="005191"/>
                </a:solidFill>
              </a:defRPr>
            </a:lvl1pPr>
          </a:lstStyle>
          <a:p>
            <a:pPr eaLnBrk="0" fontAlgn="base" hangingPunct="0">
              <a:spcBef>
                <a:spcPct val="0"/>
              </a:spcBef>
              <a:spcAft>
                <a:spcPct val="0"/>
              </a:spcAft>
            </a:pPr>
            <a:fld id="{C9E8151B-CBEF-463E-A0EF-34B774774EA8}" type="slidenum">
              <a:rPr lang="de-DE" altLang="de-DE" smtClean="0"/>
              <a:pPr eaLnBrk="0" fontAlgn="base" hangingPunct="0">
                <a:spcBef>
                  <a:spcPct val="0"/>
                </a:spcBef>
                <a:spcAft>
                  <a:spcPct val="0"/>
                </a:spcAft>
              </a:pPr>
              <a:t>‹#›</a:t>
            </a:fld>
            <a:endParaRPr lang="de-DE" altLang="de-DE"/>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225" y="25400"/>
            <a:ext cx="1676400" cy="133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0" name="Rectangle 3"/>
          <p:cNvSpPr>
            <a:spLocks noGrp="1" noChangeArrowheads="1"/>
          </p:cNvSpPr>
          <p:nvPr>
            <p:ph type="body" idx="1"/>
          </p:nvPr>
        </p:nvSpPr>
        <p:spPr bwMode="auto">
          <a:xfrm>
            <a:off x="331788" y="1704975"/>
            <a:ext cx="8032750" cy="430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Stufe 1</a:t>
            </a:r>
          </a:p>
          <a:p>
            <a:pPr lvl="1"/>
            <a:r>
              <a:rPr lang="en-GB" altLang="de-DE"/>
              <a:t>Stufe 2</a:t>
            </a:r>
          </a:p>
          <a:p>
            <a:pPr lvl="2"/>
            <a:r>
              <a:rPr lang="en-GB" altLang="de-DE"/>
              <a:t>Stufe 3</a:t>
            </a:r>
          </a:p>
        </p:txBody>
      </p:sp>
      <p:sp>
        <p:nvSpPr>
          <p:cNvPr id="87047" name="Rectangle 7"/>
          <p:cNvSpPr>
            <a:spLocks noGrp="1" noChangeArrowheads="1"/>
          </p:cNvSpPr>
          <p:nvPr>
            <p:ph type="ftr" sz="quarter" idx="3"/>
          </p:nvPr>
        </p:nvSpPr>
        <p:spPr bwMode="auto">
          <a:xfrm>
            <a:off x="4284663" y="6408738"/>
            <a:ext cx="4622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5191"/>
                </a:solidFill>
                <a:latin typeface="Arial" charset="0"/>
              </a:defRPr>
            </a:lvl1pPr>
          </a:lstStyle>
          <a:p>
            <a:pPr eaLnBrk="0" fontAlgn="base" hangingPunct="0">
              <a:spcBef>
                <a:spcPct val="0"/>
              </a:spcBef>
              <a:spcAft>
                <a:spcPct val="0"/>
              </a:spcAft>
              <a:defRPr/>
            </a:pPr>
            <a:r>
              <a:rPr lang="de-CH" altLang="de-DE"/>
              <a:t>Informationen nachgeschaltete Institutionen 20. März 2014 </a:t>
            </a:r>
          </a:p>
        </p:txBody>
      </p:sp>
      <p:grpSp>
        <p:nvGrpSpPr>
          <p:cNvPr id="1032" name="Group 9"/>
          <p:cNvGrpSpPr>
            <a:grpSpLocks/>
          </p:cNvGrpSpPr>
          <p:nvPr/>
        </p:nvGrpSpPr>
        <p:grpSpPr bwMode="auto">
          <a:xfrm>
            <a:off x="395288" y="5013325"/>
            <a:ext cx="8388350" cy="1128713"/>
            <a:chOff x="0" y="3239"/>
            <a:chExt cx="5284" cy="711"/>
          </a:xfrm>
        </p:grpSpPr>
        <p:pic>
          <p:nvPicPr>
            <p:cNvPr id="1033" name="Picture 10" descr="sensualfood_lach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39"/>
              <a:ext cx="1066" cy="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11" descr="sensualfoodpflanze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3249"/>
              <a:ext cx="1088" cy="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5" name="Picture 12" descr="sensualfoodcitru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 y="3249"/>
              <a:ext cx="1044"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6" name="Picture 13" descr="sensualfood_joghur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4" y="3254"/>
              <a:ext cx="1044"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14" descr="biorestaurant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 y="3254"/>
              <a:ext cx="1043" cy="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123398911"/>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l" rtl="0" eaLnBrk="1" fontAlgn="base" hangingPunct="1">
        <a:spcBef>
          <a:spcPct val="0"/>
        </a:spcBef>
        <a:spcAft>
          <a:spcPct val="0"/>
        </a:spcAft>
        <a:defRPr sz="2400">
          <a:solidFill>
            <a:srgbClr val="005191"/>
          </a:solidFill>
          <a:latin typeface="+mj-lt"/>
          <a:ea typeface="+mj-ea"/>
          <a:cs typeface="+mj-cs"/>
        </a:defRPr>
      </a:lvl1pPr>
      <a:lvl2pPr algn="l" rtl="0" eaLnBrk="1" fontAlgn="base" hangingPunct="1">
        <a:spcBef>
          <a:spcPct val="0"/>
        </a:spcBef>
        <a:spcAft>
          <a:spcPct val="0"/>
        </a:spcAft>
        <a:defRPr sz="2400">
          <a:solidFill>
            <a:srgbClr val="005191"/>
          </a:solidFill>
          <a:latin typeface="Arial" charset="0"/>
          <a:ea typeface="ヒラギノ角ゴ Pro W3" pitchFamily="-113" charset="-128"/>
        </a:defRPr>
      </a:lvl2pPr>
      <a:lvl3pPr algn="l" rtl="0" eaLnBrk="1" fontAlgn="base" hangingPunct="1">
        <a:spcBef>
          <a:spcPct val="0"/>
        </a:spcBef>
        <a:spcAft>
          <a:spcPct val="0"/>
        </a:spcAft>
        <a:defRPr sz="2400">
          <a:solidFill>
            <a:srgbClr val="005191"/>
          </a:solidFill>
          <a:latin typeface="Arial" charset="0"/>
          <a:ea typeface="ヒラギノ角ゴ Pro W3" pitchFamily="-113" charset="-128"/>
        </a:defRPr>
      </a:lvl3pPr>
      <a:lvl4pPr algn="l" rtl="0" eaLnBrk="1" fontAlgn="base" hangingPunct="1">
        <a:spcBef>
          <a:spcPct val="0"/>
        </a:spcBef>
        <a:spcAft>
          <a:spcPct val="0"/>
        </a:spcAft>
        <a:defRPr sz="2400">
          <a:solidFill>
            <a:srgbClr val="005191"/>
          </a:solidFill>
          <a:latin typeface="Arial" charset="0"/>
          <a:ea typeface="ヒラギノ角ゴ Pro W3" pitchFamily="-113" charset="-128"/>
        </a:defRPr>
      </a:lvl4pPr>
      <a:lvl5pPr algn="l" rtl="0" eaLnBrk="1" fontAlgn="base" hangingPunct="1">
        <a:spcBef>
          <a:spcPct val="0"/>
        </a:spcBef>
        <a:spcAft>
          <a:spcPct val="0"/>
        </a:spcAft>
        <a:defRPr sz="2400">
          <a:solidFill>
            <a:srgbClr val="005191"/>
          </a:solidFill>
          <a:latin typeface="Arial" charset="0"/>
          <a:ea typeface="ヒラギノ角ゴ Pro W3" pitchFamily="-113" charset="-128"/>
        </a:defRPr>
      </a:lvl5pPr>
      <a:lvl6pPr marL="457200" algn="l" rtl="0" eaLnBrk="1" fontAlgn="base" hangingPunct="1">
        <a:spcBef>
          <a:spcPct val="0"/>
        </a:spcBef>
        <a:spcAft>
          <a:spcPct val="0"/>
        </a:spcAft>
        <a:defRPr sz="2400">
          <a:solidFill>
            <a:srgbClr val="005191"/>
          </a:solidFill>
          <a:latin typeface="Arial" charset="0"/>
          <a:ea typeface="ヒラギノ角ゴ Pro W3" pitchFamily="-113" charset="-128"/>
        </a:defRPr>
      </a:lvl6pPr>
      <a:lvl7pPr marL="914400" algn="l" rtl="0" eaLnBrk="1" fontAlgn="base" hangingPunct="1">
        <a:spcBef>
          <a:spcPct val="0"/>
        </a:spcBef>
        <a:spcAft>
          <a:spcPct val="0"/>
        </a:spcAft>
        <a:defRPr sz="2400">
          <a:solidFill>
            <a:srgbClr val="005191"/>
          </a:solidFill>
          <a:latin typeface="Arial" charset="0"/>
          <a:ea typeface="ヒラギノ角ゴ Pro W3" pitchFamily="-113" charset="-128"/>
        </a:defRPr>
      </a:lvl7pPr>
      <a:lvl8pPr marL="1371600" algn="l" rtl="0" eaLnBrk="1" fontAlgn="base" hangingPunct="1">
        <a:spcBef>
          <a:spcPct val="0"/>
        </a:spcBef>
        <a:spcAft>
          <a:spcPct val="0"/>
        </a:spcAft>
        <a:defRPr sz="2400">
          <a:solidFill>
            <a:srgbClr val="005191"/>
          </a:solidFill>
          <a:latin typeface="Arial" charset="0"/>
          <a:ea typeface="ヒラギノ角ゴ Pro W3" pitchFamily="-113" charset="-128"/>
        </a:defRPr>
      </a:lvl8pPr>
      <a:lvl9pPr marL="1828800" algn="l" rtl="0" eaLnBrk="1" fontAlgn="base" hangingPunct="1">
        <a:spcBef>
          <a:spcPct val="0"/>
        </a:spcBef>
        <a:spcAft>
          <a:spcPct val="0"/>
        </a:spcAft>
        <a:defRPr sz="2400">
          <a:solidFill>
            <a:srgbClr val="005191"/>
          </a:solidFill>
          <a:latin typeface="Arial" charset="0"/>
          <a:ea typeface="ヒラギノ角ゴ Pro W3" pitchFamily="-113" charset="-128"/>
        </a:defRPr>
      </a:lvl9pPr>
    </p:titleStyle>
    <p:bodyStyle>
      <a:lvl1pPr marL="265113" indent="-265113" algn="l" rtl="0" eaLnBrk="1" fontAlgn="base" hangingPunct="1">
        <a:spcBef>
          <a:spcPct val="20000"/>
        </a:spcBef>
        <a:spcAft>
          <a:spcPct val="0"/>
        </a:spcAft>
        <a:buChar char="•"/>
        <a:defRPr>
          <a:solidFill>
            <a:schemeClr val="accent1"/>
          </a:solidFill>
          <a:latin typeface="+mn-lt"/>
          <a:ea typeface="+mn-ea"/>
          <a:cs typeface="+mn-cs"/>
        </a:defRPr>
      </a:lvl1pPr>
      <a:lvl2pPr marL="533400" indent="-266700" algn="l" rtl="0" eaLnBrk="1" fontAlgn="base" hangingPunct="1">
        <a:spcBef>
          <a:spcPct val="20000"/>
        </a:spcBef>
        <a:spcAft>
          <a:spcPct val="0"/>
        </a:spcAft>
        <a:buSzPct val="90000"/>
        <a:buChar char="•"/>
        <a:defRPr>
          <a:solidFill>
            <a:schemeClr val="accent1"/>
          </a:solidFill>
          <a:latin typeface="+mn-lt"/>
          <a:ea typeface="+mn-ea"/>
        </a:defRPr>
      </a:lvl2pPr>
      <a:lvl3pPr marL="755650" indent="-220663" algn="l" rtl="0" eaLnBrk="1" fontAlgn="base" hangingPunct="1">
        <a:spcBef>
          <a:spcPct val="20000"/>
        </a:spcBef>
        <a:spcAft>
          <a:spcPct val="0"/>
        </a:spcAft>
        <a:buSzPct val="80000"/>
        <a:buChar char="•"/>
        <a:defRPr sz="1600">
          <a:solidFill>
            <a:schemeClr val="accent1"/>
          </a:solidFill>
          <a:latin typeface="+mn-lt"/>
          <a:ea typeface="+mn-ea"/>
        </a:defRPr>
      </a:lvl3pPr>
      <a:lvl4pPr marL="1430338" indent="-92075" algn="l" rtl="0" eaLnBrk="1" fontAlgn="base" hangingPunct="1">
        <a:spcBef>
          <a:spcPct val="20000"/>
        </a:spcBef>
        <a:spcAft>
          <a:spcPct val="0"/>
        </a:spcAft>
        <a:defRPr sz="1600">
          <a:solidFill>
            <a:schemeClr val="accent1"/>
          </a:solidFill>
          <a:latin typeface="+mn-lt"/>
          <a:ea typeface="+mn-ea"/>
        </a:defRPr>
      </a:lvl4pPr>
      <a:lvl5pPr marL="1709738" indent="-100013" algn="l" rtl="0" eaLnBrk="1" fontAlgn="base" hangingPunct="1">
        <a:spcBef>
          <a:spcPct val="20000"/>
        </a:spcBef>
        <a:spcAft>
          <a:spcPct val="0"/>
        </a:spcAft>
        <a:defRPr sz="1600">
          <a:solidFill>
            <a:schemeClr val="accent1"/>
          </a:solidFill>
          <a:latin typeface="+mn-lt"/>
          <a:ea typeface="+mn-ea"/>
        </a:defRPr>
      </a:lvl5pPr>
      <a:lvl6pPr marL="2166938" indent="-100013" algn="l" rtl="0" eaLnBrk="1" fontAlgn="base" hangingPunct="1">
        <a:spcBef>
          <a:spcPct val="20000"/>
        </a:spcBef>
        <a:spcAft>
          <a:spcPct val="0"/>
        </a:spcAft>
        <a:defRPr sz="1600">
          <a:solidFill>
            <a:schemeClr val="accent1"/>
          </a:solidFill>
          <a:latin typeface="+mn-lt"/>
          <a:ea typeface="+mn-ea"/>
        </a:defRPr>
      </a:lvl6pPr>
      <a:lvl7pPr marL="2624138" indent="-100013" algn="l" rtl="0" eaLnBrk="1" fontAlgn="base" hangingPunct="1">
        <a:spcBef>
          <a:spcPct val="20000"/>
        </a:spcBef>
        <a:spcAft>
          <a:spcPct val="0"/>
        </a:spcAft>
        <a:defRPr sz="1600">
          <a:solidFill>
            <a:schemeClr val="accent1"/>
          </a:solidFill>
          <a:latin typeface="+mn-lt"/>
          <a:ea typeface="+mn-ea"/>
        </a:defRPr>
      </a:lvl7pPr>
      <a:lvl8pPr marL="3081338" indent="-100013" algn="l" rtl="0" eaLnBrk="1" fontAlgn="base" hangingPunct="1">
        <a:spcBef>
          <a:spcPct val="20000"/>
        </a:spcBef>
        <a:spcAft>
          <a:spcPct val="0"/>
        </a:spcAft>
        <a:defRPr sz="1600">
          <a:solidFill>
            <a:schemeClr val="accent1"/>
          </a:solidFill>
          <a:latin typeface="+mn-lt"/>
          <a:ea typeface="+mn-ea"/>
        </a:defRPr>
      </a:lvl8pPr>
      <a:lvl9pPr marL="3538538" indent="-100013" algn="l" rtl="0" eaLnBrk="1" fontAlgn="base" hangingPunct="1">
        <a:spcBef>
          <a:spcPct val="20000"/>
        </a:spcBef>
        <a:spcAft>
          <a:spcPct val="0"/>
        </a:spcAft>
        <a:defRPr sz="1600">
          <a:solidFill>
            <a:schemeClr val="accent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98_FF199B6F.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876257" y="1199136"/>
            <a:ext cx="1916830" cy="1273119"/>
          </a:xfrm>
        </p:spPr>
      </p:pic>
      <p:sp>
        <p:nvSpPr>
          <p:cNvPr id="3" name="Textplatzhalter 2"/>
          <p:cNvSpPr>
            <a:spLocks noGrp="1"/>
          </p:cNvSpPr>
          <p:nvPr>
            <p:ph type="body" sz="quarter" idx="11"/>
          </p:nvPr>
        </p:nvSpPr>
        <p:spPr/>
        <p:txBody>
          <a:bodyPr/>
          <a:lstStyle/>
          <a:p>
            <a:r>
              <a:rPr lang="de-CH"/>
              <a:t>Eintritt in die Gemeindeschule Schwyz</a:t>
            </a:r>
          </a:p>
        </p:txBody>
      </p:sp>
      <p:pic>
        <p:nvPicPr>
          <p:cNvPr id="9" name="Bildplatzhalt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tretch>
            <a:fillRect/>
          </a:stretch>
        </p:blipFill>
        <p:spPr>
          <a:xfrm>
            <a:off x="4860033" y="1199136"/>
            <a:ext cx="1916830" cy="1273119"/>
          </a:xfrm>
        </p:spPr>
      </p:pic>
      <p:pic>
        <p:nvPicPr>
          <p:cNvPr id="8" name="Bildplatzhalter 7"/>
          <p:cNvPicPr>
            <a:picLocks noGrp="1" noChangeAspect="1"/>
          </p:cNvPicPr>
          <p:nvPr>
            <p:ph type="pic" sz="quarter" idx="13"/>
          </p:nvPr>
        </p:nvPicPr>
        <p:blipFill rotWithShape="1">
          <a:blip r:embed="rId5" cstate="print">
            <a:extLst>
              <a:ext uri="{28A0092B-C50C-407E-A947-70E740481C1C}">
                <a14:useLocalDpi xmlns:a14="http://schemas.microsoft.com/office/drawing/2010/main" val="0"/>
              </a:ext>
            </a:extLst>
          </a:blip>
          <a:srcRect l="16689" t="5395" r="16750" b="27916"/>
          <a:stretch/>
        </p:blipFill>
        <p:spPr>
          <a:xfrm>
            <a:off x="2843809" y="1196690"/>
            <a:ext cx="1916830" cy="1275565"/>
          </a:xfrm>
        </p:spPr>
      </p:pic>
      <p:sp>
        <p:nvSpPr>
          <p:cNvPr id="6" name="Textplatzhalter 5"/>
          <p:cNvSpPr>
            <a:spLocks noGrp="1"/>
          </p:cNvSpPr>
          <p:nvPr>
            <p:ph type="body" sz="quarter" idx="14"/>
          </p:nvPr>
        </p:nvSpPr>
        <p:spPr>
          <a:xfrm>
            <a:off x="1259540" y="2996952"/>
            <a:ext cx="7560932" cy="503907"/>
          </a:xfrm>
        </p:spPr>
        <p:txBody>
          <a:bodyPr lIns="91440" tIns="45720" rIns="91440" bIns="45720" anchor="t"/>
          <a:lstStyle/>
          <a:p>
            <a:r>
              <a:rPr lang="de-CH">
                <a:latin typeface="Syntax"/>
              </a:rPr>
              <a:t>Aula Schulhaus Lücken, 26. November 2025</a:t>
            </a:r>
          </a:p>
          <a:p>
            <a:endParaRPr lang="de-CH"/>
          </a:p>
          <a:p>
            <a:endParaRPr lang="de-CH"/>
          </a:p>
          <a:p>
            <a:endParaRPr lang="de-CH"/>
          </a:p>
          <a:p>
            <a:endParaRPr lang="de-CH"/>
          </a:p>
          <a:p>
            <a:endParaRPr lang="de-CH"/>
          </a:p>
          <a:p>
            <a:endParaRPr lang="de-CH"/>
          </a:p>
          <a:p>
            <a:pPr algn="l"/>
            <a:endParaRPr lang="de-CH"/>
          </a:p>
          <a:p>
            <a:pPr algn="l"/>
            <a:endParaRPr lang="de-CH" sz="1800">
              <a:cs typeface="Times New Roman" panose="02020603050405020304" pitchFamily="18" charset="0"/>
            </a:endParaRPr>
          </a:p>
          <a:p>
            <a:pPr algn="l"/>
            <a:endParaRPr lang="de-CH"/>
          </a:p>
        </p:txBody>
      </p:sp>
      <p:grpSp>
        <p:nvGrpSpPr>
          <p:cNvPr id="14" name="Gruppieren 13">
            <a:extLst>
              <a:ext uri="{FF2B5EF4-FFF2-40B4-BE49-F238E27FC236}">
                <a16:creationId xmlns:a16="http://schemas.microsoft.com/office/drawing/2014/main" id="{6DFB056C-B0CB-1B81-9A4D-98EABE352224}"/>
              </a:ext>
            </a:extLst>
          </p:cNvPr>
          <p:cNvGrpSpPr/>
          <p:nvPr/>
        </p:nvGrpSpPr>
        <p:grpSpPr>
          <a:xfrm>
            <a:off x="4760639" y="3958059"/>
            <a:ext cx="3291425" cy="2775250"/>
            <a:chOff x="0" y="0"/>
            <a:chExt cx="5241104" cy="3777394"/>
          </a:xfrm>
        </p:grpSpPr>
        <p:grpSp>
          <p:nvGrpSpPr>
            <p:cNvPr id="15" name="Gruppieren 14">
              <a:extLst>
                <a:ext uri="{FF2B5EF4-FFF2-40B4-BE49-F238E27FC236}">
                  <a16:creationId xmlns:a16="http://schemas.microsoft.com/office/drawing/2014/main" id="{416FB97A-8104-ED24-5836-294087DE5F3F}"/>
                </a:ext>
              </a:extLst>
            </p:cNvPr>
            <p:cNvGrpSpPr/>
            <p:nvPr/>
          </p:nvGrpSpPr>
          <p:grpSpPr>
            <a:xfrm>
              <a:off x="0" y="17526"/>
              <a:ext cx="5241104" cy="3759868"/>
              <a:chOff x="0" y="-318422"/>
              <a:chExt cx="5241104" cy="3759868"/>
            </a:xfrm>
          </p:grpSpPr>
          <p:pic>
            <p:nvPicPr>
              <p:cNvPr id="17" name="Grafik 16" descr="Ein Bild, das Text, Schrift, weiß, Design enthält.&#10;&#10;KI-generierte Inhalte können fehlerhaft sein.">
                <a:extLst>
                  <a:ext uri="{FF2B5EF4-FFF2-40B4-BE49-F238E27FC236}">
                    <a16:creationId xmlns:a16="http://schemas.microsoft.com/office/drawing/2014/main" id="{06E2D290-4FD3-CD00-C7A9-D0CF75D2DD1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9899"/>
              <a:stretch>
                <a:fillRect/>
              </a:stretch>
            </p:blipFill>
            <p:spPr bwMode="auto">
              <a:xfrm rot="660000">
                <a:off x="342714" y="-318422"/>
                <a:ext cx="4898390" cy="1423852"/>
              </a:xfrm>
              <a:prstGeom prst="rect">
                <a:avLst/>
              </a:prstGeom>
              <a:ln>
                <a:noFill/>
              </a:ln>
              <a:extLst>
                <a:ext uri="{53640926-AAD7-44D8-BBD7-CCE9431645EC}">
                  <a14:shadowObscured xmlns:a14="http://schemas.microsoft.com/office/drawing/2010/main"/>
                </a:ext>
              </a:extLst>
            </p:spPr>
          </p:pic>
          <p:pic>
            <p:nvPicPr>
              <p:cNvPr id="18" name="Grafik 17" descr="Ein Bild, das Text, Schrift, weiß, Design enthält.&#10;&#10;KI-generierte Inhalte können fehlerhaft sein.">
                <a:extLst>
                  <a:ext uri="{FF2B5EF4-FFF2-40B4-BE49-F238E27FC236}">
                    <a16:creationId xmlns:a16="http://schemas.microsoft.com/office/drawing/2014/main" id="{F21DD5A0-93C5-B070-CE06-CC7838DF7B5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51020"/>
              <a:stretch>
                <a:fillRect/>
              </a:stretch>
            </p:blipFill>
            <p:spPr bwMode="auto">
              <a:xfrm rot="660000">
                <a:off x="0" y="1042416"/>
                <a:ext cx="4898390" cy="2399030"/>
              </a:xfrm>
              <a:prstGeom prst="rect">
                <a:avLst/>
              </a:prstGeom>
              <a:ln>
                <a:noFill/>
              </a:ln>
              <a:extLst>
                <a:ext uri="{53640926-AAD7-44D8-BBD7-CCE9431645EC}">
                  <a14:shadowObscured xmlns:a14="http://schemas.microsoft.com/office/drawing/2010/main"/>
                </a:ext>
              </a:extLst>
            </p:spPr>
          </p:pic>
        </p:grpSp>
        <p:pic>
          <p:nvPicPr>
            <p:cNvPr id="16" name="Bild 1" descr="Pin-Symbol. Geo-Markierungsvektorsatz. Pin-Schild zuordnen.  Pushpin-Pappmarkierung. Zeiger-Daumenkassette: Stock-Vektorgrafik  (Lizenzfrei) 2226144225 | Shutterstock">
              <a:extLst>
                <a:ext uri="{FF2B5EF4-FFF2-40B4-BE49-F238E27FC236}">
                  <a16:creationId xmlns:a16="http://schemas.microsoft.com/office/drawing/2014/main" id="{F87D5187-930E-63E9-AB53-F4BEE1A3B0E3}"/>
                </a:ext>
              </a:extLst>
            </p:cNvPr>
            <p:cNvPicPr>
              <a:picLocks noChangeAspect="1"/>
            </p:cNvPicPr>
            <p:nvPr/>
          </p:nvPicPr>
          <p:blipFill rotWithShape="1">
            <a:blip r:embed="rId7">
              <a:extLst>
                <a:ext uri="{28A0092B-C50C-407E-A947-70E740481C1C}">
                  <a14:useLocalDpi xmlns:a14="http://schemas.microsoft.com/office/drawing/2010/main" val="0"/>
                </a:ext>
              </a:extLst>
            </a:blip>
            <a:srcRect l="72328" t="23246" r="20101" b="29122"/>
            <a:stretch>
              <a:fillRect/>
            </a:stretch>
          </p:blipFill>
          <p:spPr bwMode="auto">
            <a:xfrm rot="1151315">
              <a:off x="2824734" y="0"/>
              <a:ext cx="152400" cy="2603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1479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B7216-760C-44CD-19CF-9B773CCC0B1C}"/>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81BB513F-0F9B-75F8-2D06-D51A662A8357}"/>
              </a:ext>
            </a:extLst>
          </p:cNvPr>
          <p:cNvSpPr txBox="1">
            <a:spLocks noChangeArrowheads="1"/>
          </p:cNvSpPr>
          <p:nvPr/>
        </p:nvSpPr>
        <p:spPr bwMode="auto">
          <a:xfrm>
            <a:off x="1403648" y="385500"/>
            <a:ext cx="676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800" b="1">
                <a:solidFill>
                  <a:schemeClr val="tx1"/>
                </a:solidFill>
                <a:latin typeface="Syntax" pitchFamily="2" charset="0"/>
              </a:defRPr>
            </a:lvl1pPr>
            <a:lvl2pPr marL="742950" indent="-285750" eaLnBrk="0" hangingPunct="0">
              <a:defRPr sz="2800" b="1">
                <a:solidFill>
                  <a:schemeClr val="tx1"/>
                </a:solidFill>
                <a:latin typeface="Syntax" pitchFamily="2" charset="0"/>
              </a:defRPr>
            </a:lvl2pPr>
            <a:lvl3pPr marL="1143000" indent="-228600" eaLnBrk="0" hangingPunct="0">
              <a:defRPr sz="2800" b="1">
                <a:solidFill>
                  <a:schemeClr val="tx1"/>
                </a:solidFill>
                <a:latin typeface="Syntax" pitchFamily="2" charset="0"/>
              </a:defRPr>
            </a:lvl3pPr>
            <a:lvl4pPr marL="1600200" indent="-228600" eaLnBrk="0" hangingPunct="0">
              <a:defRPr sz="2800" b="1">
                <a:solidFill>
                  <a:schemeClr val="tx1"/>
                </a:solidFill>
                <a:latin typeface="Syntax" pitchFamily="2" charset="0"/>
              </a:defRPr>
            </a:lvl4pPr>
            <a:lvl5pPr marL="2057400" indent="-228600" eaLnBrk="0" hangingPunct="0">
              <a:defRPr sz="2800" b="1">
                <a:solidFill>
                  <a:schemeClr val="tx1"/>
                </a:solidFill>
                <a:latin typeface="Syntax" pitchFamily="2" charset="0"/>
              </a:defRPr>
            </a:lvl5pPr>
            <a:lvl6pPr marL="2514600" indent="-228600" eaLnBrk="0" fontAlgn="base" hangingPunct="0">
              <a:spcBef>
                <a:spcPct val="0"/>
              </a:spcBef>
              <a:spcAft>
                <a:spcPct val="0"/>
              </a:spcAft>
              <a:defRPr sz="2800" b="1">
                <a:solidFill>
                  <a:schemeClr val="tx1"/>
                </a:solidFill>
                <a:latin typeface="Syntax" pitchFamily="2" charset="0"/>
              </a:defRPr>
            </a:lvl6pPr>
            <a:lvl7pPr marL="2971800" indent="-228600" eaLnBrk="0" fontAlgn="base" hangingPunct="0">
              <a:spcBef>
                <a:spcPct val="0"/>
              </a:spcBef>
              <a:spcAft>
                <a:spcPct val="0"/>
              </a:spcAft>
              <a:defRPr sz="2800" b="1">
                <a:solidFill>
                  <a:schemeClr val="tx1"/>
                </a:solidFill>
                <a:latin typeface="Syntax" pitchFamily="2" charset="0"/>
              </a:defRPr>
            </a:lvl7pPr>
            <a:lvl8pPr marL="3429000" indent="-228600" eaLnBrk="0" fontAlgn="base" hangingPunct="0">
              <a:spcBef>
                <a:spcPct val="0"/>
              </a:spcBef>
              <a:spcAft>
                <a:spcPct val="0"/>
              </a:spcAft>
              <a:defRPr sz="2800" b="1">
                <a:solidFill>
                  <a:schemeClr val="tx1"/>
                </a:solidFill>
                <a:latin typeface="Syntax" pitchFamily="2" charset="0"/>
              </a:defRPr>
            </a:lvl8pPr>
            <a:lvl9pPr marL="3886200" indent="-228600" eaLnBrk="0" fontAlgn="base" hangingPunct="0">
              <a:spcBef>
                <a:spcPct val="0"/>
              </a:spcBef>
              <a:spcAft>
                <a:spcPct val="0"/>
              </a:spcAft>
              <a:defRPr sz="2800" b="1">
                <a:solidFill>
                  <a:schemeClr val="tx1"/>
                </a:solidFill>
                <a:latin typeface="Syntax" pitchFamily="2" charset="0"/>
              </a:defRPr>
            </a:lvl9pPr>
          </a:lstStyle>
          <a:p>
            <a:pPr eaLnBrk="1" hangingPunct="1"/>
            <a:r>
              <a:rPr lang="de-DE">
                <a:latin typeface="SyntaxH"/>
              </a:rPr>
              <a:t>Keine Regel ohne Ausnahme...</a:t>
            </a:r>
            <a:endParaRPr lang="de-CH">
              <a:latin typeface="SyntaxH" pitchFamily="2" charset="0"/>
            </a:endParaRPr>
          </a:p>
        </p:txBody>
      </p:sp>
      <p:sp>
        <p:nvSpPr>
          <p:cNvPr id="4" name="TextBox 3">
            <a:extLst>
              <a:ext uri="{FF2B5EF4-FFF2-40B4-BE49-F238E27FC236}">
                <a16:creationId xmlns:a16="http://schemas.microsoft.com/office/drawing/2014/main" id="{73F60116-6000-26B4-65BD-EA554A0C5D8D}"/>
              </a:ext>
            </a:extLst>
          </p:cNvPr>
          <p:cNvSpPr txBox="1"/>
          <p:nvPr/>
        </p:nvSpPr>
        <p:spPr>
          <a:xfrm>
            <a:off x="1406770" y="2180493"/>
            <a:ext cx="719796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a:latin typeface="Syntax"/>
              </a:rPr>
              <a:t>Fremdbetreuung (60%) und schwierige familiäre Situation:</a:t>
            </a:r>
            <a:endParaRPr lang="en-US">
              <a:latin typeface="Calibri"/>
              <a:ea typeface="Calibri"/>
              <a:cs typeface="Calibri"/>
            </a:endParaRPr>
          </a:p>
          <a:p>
            <a:br>
              <a:rPr lang="de-DE" sz="2400" b="1">
                <a:latin typeface="Syntax"/>
              </a:rPr>
            </a:br>
            <a:r>
              <a:rPr lang="de-DE" sz="2400">
                <a:latin typeface="Syntax"/>
              </a:rPr>
              <a:t>Eltern können dem Rektorat </a:t>
            </a:r>
            <a:r>
              <a:rPr lang="de-DE" sz="2400" b="1">
                <a:latin typeface="Syntax"/>
              </a:rPr>
              <a:t>bis Ende Januar</a:t>
            </a:r>
            <a:r>
              <a:rPr lang="de-DE" sz="2400">
                <a:latin typeface="Syntax"/>
              </a:rPr>
              <a:t> </a:t>
            </a:r>
            <a:r>
              <a:rPr lang="de-DE" sz="2400" b="1">
                <a:latin typeface="Syntax"/>
              </a:rPr>
              <a:t>ein schriftliches Gesuch </a:t>
            </a:r>
            <a:r>
              <a:rPr lang="de-DE" sz="2400">
                <a:latin typeface="Syntax"/>
              </a:rPr>
              <a:t>schicken, wenn sie eine Schulkreiszuteilung wünschen, die nicht der Verordnung entspricht.</a:t>
            </a:r>
            <a:endParaRPr lang="en-US">
              <a:ea typeface="Calibri"/>
              <a:cs typeface="Calibri"/>
            </a:endParaRPr>
          </a:p>
        </p:txBody>
      </p:sp>
    </p:spTree>
    <p:extLst>
      <p:ext uri="{BB962C8B-B14F-4D97-AF65-F5344CB8AC3E}">
        <p14:creationId xmlns:p14="http://schemas.microsoft.com/office/powerpoint/2010/main" val="380631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151264" y="360040"/>
            <a:ext cx="7704856" cy="476672"/>
          </a:xfrm>
        </p:spPr>
        <p:txBody>
          <a:bodyPr lIns="91440" tIns="45720" rIns="91440" bIns="45720" anchor="t"/>
          <a:lstStyle/>
          <a:p>
            <a:pPr marL="97155"/>
            <a:r>
              <a:rPr lang="de-CH">
                <a:latin typeface="SyntaxH"/>
              </a:rPr>
              <a:t>Schulweg / Schulwegsicherheit</a:t>
            </a:r>
            <a:endParaRPr lang="en-US">
              <a:latin typeface="SyntaxH"/>
            </a:endParaRPr>
          </a:p>
        </p:txBody>
      </p:sp>
      <p:sp>
        <p:nvSpPr>
          <p:cNvPr id="3" name="Textplatzhalter 2"/>
          <p:cNvSpPr>
            <a:spLocks noGrp="1"/>
          </p:cNvSpPr>
          <p:nvPr>
            <p:ph type="body" sz="quarter" idx="12"/>
          </p:nvPr>
        </p:nvSpPr>
        <p:spPr>
          <a:xfrm>
            <a:off x="1347686" y="3156364"/>
            <a:ext cx="7884368" cy="2363532"/>
          </a:xfrm>
        </p:spPr>
        <p:txBody>
          <a:bodyPr lIns="91440" tIns="45720" rIns="91440" bIns="45720" anchor="t"/>
          <a:lstStyle/>
          <a:p>
            <a:endParaRPr lang="de-CH" sz="2400"/>
          </a:p>
          <a:p>
            <a:pPr marL="342900" indent="-342900">
              <a:buFont typeface="Wingdings" panose="05000000000000000000" pitchFamily="2" charset="2"/>
              <a:buChar char="§"/>
            </a:pPr>
            <a:r>
              <a:rPr lang="de-CH" sz="2400">
                <a:latin typeface="Syntax"/>
              </a:rPr>
              <a:t>Der </a:t>
            </a:r>
            <a:r>
              <a:rPr lang="de-CH" sz="2400" b="1">
                <a:latin typeface="Syntax"/>
              </a:rPr>
              <a:t>Schulträger (Gemeinde Schwyz) ist verantwortlich für eine angemessene Verkehrssicherheit der regelmässig begangenen Schulwege</a:t>
            </a:r>
            <a:r>
              <a:rPr lang="de-CH" sz="2400">
                <a:latin typeface="Syntax"/>
              </a:rPr>
              <a:t>.</a:t>
            </a:r>
            <a:br>
              <a:rPr lang="de-CH" sz="2400"/>
            </a:br>
            <a:br>
              <a:rPr lang="de-CH" sz="2400"/>
            </a:br>
            <a:br>
              <a:rPr lang="de-CH" sz="2400"/>
            </a:br>
            <a:r>
              <a:rPr lang="de-CH" sz="2400"/>
              <a:t>                 </a:t>
            </a:r>
            <a:r>
              <a:rPr lang="de-CH" sz="2400">
                <a:latin typeface="Syntax"/>
              </a:rPr>
              <a:t>aus Volksschulgesetz, § 43 Schulweg</a:t>
            </a:r>
          </a:p>
        </p:txBody>
      </p:sp>
      <p:sp>
        <p:nvSpPr>
          <p:cNvPr id="4" name="Textplatzhalter 2">
            <a:extLst>
              <a:ext uri="{FF2B5EF4-FFF2-40B4-BE49-F238E27FC236}">
                <a16:creationId xmlns:a16="http://schemas.microsoft.com/office/drawing/2014/main" id="{EDCE03CE-2026-7580-AE67-924150981E98}"/>
              </a:ext>
            </a:extLst>
          </p:cNvPr>
          <p:cNvSpPr txBox="1">
            <a:spLocks/>
          </p:cNvSpPr>
          <p:nvPr/>
        </p:nvSpPr>
        <p:spPr>
          <a:xfrm>
            <a:off x="1347686" y="1338104"/>
            <a:ext cx="7125755" cy="1848749"/>
          </a:xfrm>
          <a:prstGeom prst="rect">
            <a:avLst/>
          </a:prstGeom>
        </p:spPr>
        <p:txBody>
          <a:bodyPr/>
          <a:lstStyle>
            <a:lvl1pPr marL="0" indent="0" algn="l" defTabSz="914400" rtl="0" eaLnBrk="1" latinLnBrk="0" hangingPunct="0">
              <a:spcBef>
                <a:spcPct val="20000"/>
              </a:spcBef>
              <a:buClr>
                <a:srgbClr val="C00000"/>
              </a:buClr>
              <a:buFont typeface="Wingdings" pitchFamily="2" charset="2"/>
              <a:buNone/>
              <a:tabLst>
                <a:tab pos="2336800" algn="l"/>
              </a:tabLst>
              <a:defRPr lang="de-DE" sz="2800" kern="1200">
                <a:solidFill>
                  <a:schemeClr val="tx1"/>
                </a:solidFill>
                <a:latin typeface="Syntax" pitchFamily="2" charset="0"/>
                <a:ea typeface="+mn-ea"/>
                <a:cs typeface="+mn-cs"/>
              </a:defRPr>
            </a:lvl1pPr>
            <a:lvl2pPr marL="97200" indent="0" algn="l" defTabSz="914400" rtl="0" eaLnBrk="1" latinLnBrk="0" hangingPunct="1">
              <a:spcBef>
                <a:spcPct val="20000"/>
              </a:spcBef>
              <a:buClr>
                <a:srgbClr val="C00000"/>
              </a:buClr>
              <a:buFontTx/>
              <a:buNone/>
              <a:defRPr lang="de-CH" sz="2800" kern="1200">
                <a:solidFill>
                  <a:schemeClr val="tx1"/>
                </a:solidFill>
                <a:latin typeface="Syntax" pitchFamily="2" charset="0"/>
                <a:ea typeface="+mn-ea"/>
                <a:cs typeface="+mn-cs"/>
              </a:defRPr>
            </a:lvl2pPr>
            <a:lvl3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3pPr>
            <a:lvl4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4pPr>
            <a:lvl5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
            </a:pPr>
            <a:r>
              <a:rPr lang="de-CH" sz="2400"/>
              <a:t>Die Schülerinnen und Schüler stehen auf dem Schulweg unter der </a:t>
            </a:r>
            <a:r>
              <a:rPr lang="de-CH" sz="2400" b="1"/>
              <a:t>Verantwortung der Erziehungsberechtigten</a:t>
            </a:r>
            <a:r>
              <a:rPr lang="de-CH" sz="2400"/>
              <a:t>.</a:t>
            </a:r>
            <a:br>
              <a:rPr lang="de-CH" sz="2400"/>
            </a:br>
            <a:r>
              <a:rPr lang="de-CH" sz="2400"/>
              <a:t>Vorbehalten bleibt der vom Schulträger organisierte Transport (Schulbus).</a:t>
            </a:r>
            <a:endParaRPr lang="de-CH" sz="2000"/>
          </a:p>
        </p:txBody>
      </p:sp>
      <p:pic>
        <p:nvPicPr>
          <p:cNvPr id="5" name="Grafik 4">
            <a:extLst>
              <a:ext uri="{FF2B5EF4-FFF2-40B4-BE49-F238E27FC236}">
                <a16:creationId xmlns:a16="http://schemas.microsoft.com/office/drawing/2014/main" id="{69035FEA-2E2F-E2F6-5B0A-3737F398A4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76569" y="5175234"/>
            <a:ext cx="937713" cy="982604"/>
          </a:xfrm>
          <a:prstGeom prst="rect">
            <a:avLst/>
          </a:prstGeom>
        </p:spPr>
      </p:pic>
    </p:spTree>
    <p:extLst>
      <p:ext uri="{BB962C8B-B14F-4D97-AF65-F5344CB8AC3E}">
        <p14:creationId xmlns:p14="http://schemas.microsoft.com/office/powerpoint/2010/main" val="184722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A247FFB-8D41-B6DF-76C0-454CC5FE9AF9}"/>
              </a:ext>
            </a:extLst>
          </p:cNvPr>
          <p:cNvSpPr>
            <a:spLocks noGrp="1"/>
          </p:cNvSpPr>
          <p:nvPr>
            <p:ph type="body" sz="quarter" idx="11"/>
          </p:nvPr>
        </p:nvSpPr>
        <p:spPr/>
        <p:txBody>
          <a:bodyPr/>
          <a:lstStyle/>
          <a:p>
            <a:r>
              <a:rPr lang="de-DE"/>
              <a:t>Schulergänzende Betreuung - SEB</a:t>
            </a:r>
            <a:endParaRPr lang="de-CH"/>
          </a:p>
        </p:txBody>
      </p:sp>
      <p:sp>
        <p:nvSpPr>
          <p:cNvPr id="3" name="Textplatzhalter 2">
            <a:extLst>
              <a:ext uri="{FF2B5EF4-FFF2-40B4-BE49-F238E27FC236}">
                <a16:creationId xmlns:a16="http://schemas.microsoft.com/office/drawing/2014/main" id="{93BE387A-A993-D7EF-9CB4-8006F3486ACA}"/>
              </a:ext>
            </a:extLst>
          </p:cNvPr>
          <p:cNvSpPr>
            <a:spLocks noGrp="1"/>
          </p:cNvSpPr>
          <p:nvPr>
            <p:ph type="body" sz="quarter" idx="12"/>
          </p:nvPr>
        </p:nvSpPr>
        <p:spPr>
          <a:xfrm>
            <a:off x="1259632" y="1233603"/>
            <a:ext cx="7704856" cy="4111283"/>
          </a:xfrm>
        </p:spPr>
        <p:txBody>
          <a:bodyPr lIns="91440" tIns="45720" rIns="91440" bIns="45720" anchor="t"/>
          <a:lstStyle/>
          <a:p>
            <a:pPr fontAlgn="base"/>
            <a:r>
              <a:rPr lang="de-CH" sz="2400" b="1">
                <a:solidFill>
                  <a:srgbClr val="000000"/>
                </a:solidFill>
                <a:latin typeface="Syntax"/>
              </a:rPr>
              <a:t>Das Wichtigste in Kürze</a:t>
            </a:r>
          </a:p>
          <a:p>
            <a:pPr marL="342900" indent="-342900" fontAlgn="base">
              <a:spcBef>
                <a:spcPts val="1200"/>
              </a:spcBef>
              <a:buFont typeface="Wingdings" panose="05000000000000000000" pitchFamily="2" charset="2"/>
              <a:buChar char="§"/>
            </a:pPr>
            <a:r>
              <a:rPr lang="de-CH" sz="2400" i="0" noProof="0">
                <a:solidFill>
                  <a:srgbClr val="000000"/>
                </a:solidFill>
                <a:effectLst/>
                <a:latin typeface="Segoe UI" panose="020B0502040204020203" pitchFamily="34" charset="0"/>
                <a:cs typeface="Segoe UI" panose="020B0502040204020203" pitchFamily="34" charset="0"/>
              </a:rPr>
              <a:t>Für alle Kinder der Gemeindeschule Schwyz</a:t>
            </a:r>
          </a:p>
          <a:p>
            <a:pPr marL="342900" indent="-342900" fontAlgn="base">
              <a:buFont typeface="Wingdings" panose="05000000000000000000" pitchFamily="2" charset="2"/>
              <a:buChar char="§"/>
            </a:pPr>
            <a:r>
              <a:rPr lang="de-CH" sz="2400" noProof="0">
                <a:solidFill>
                  <a:srgbClr val="000000"/>
                </a:solidFill>
                <a:latin typeface="Segoe UI" panose="020B0502040204020203" pitchFamily="34" charset="0"/>
                <a:cs typeface="Segoe UI" panose="020B0502040204020203" pitchFamily="34" charset="0"/>
              </a:rPr>
              <a:t>Betreuung an vier Standorten: Lücken, Ibach, Seewen, Rickenbach</a:t>
            </a:r>
          </a:p>
          <a:p>
            <a:pPr marL="342900" indent="-342900" fontAlgn="base">
              <a:buFont typeface="Wingdings" panose="05000000000000000000" pitchFamily="2" charset="2"/>
              <a:buChar char="§"/>
            </a:pPr>
            <a:r>
              <a:rPr lang="de-CH" sz="2400" i="0" noProof="0">
                <a:solidFill>
                  <a:srgbClr val="000000"/>
                </a:solidFill>
                <a:effectLst/>
                <a:latin typeface="Segoe UI" panose="020B0502040204020203" pitchFamily="34" charset="0"/>
                <a:cs typeface="Segoe UI" panose="020B0502040204020203" pitchFamily="34" charset="0"/>
              </a:rPr>
              <a:t>Finanzielle Entlastung dank Kinderbetreuungsbeiträgen (Gemeinde und Kanton)</a:t>
            </a:r>
          </a:p>
          <a:p>
            <a:pPr marL="342900" indent="-342900" fontAlgn="base">
              <a:buFont typeface="Wingdings" panose="05000000000000000000" pitchFamily="2" charset="2"/>
              <a:buChar char="§"/>
            </a:pPr>
            <a:r>
              <a:rPr lang="de-CH" sz="2400" noProof="0">
                <a:solidFill>
                  <a:srgbClr val="000000"/>
                </a:solidFill>
                <a:latin typeface="Segoe UI" panose="020B0502040204020203" pitchFamily="34" charset="0"/>
                <a:cs typeface="Segoe UI" panose="020B0502040204020203" pitchFamily="34" charset="0"/>
              </a:rPr>
              <a:t>Professionelle Betreuung durch die Mythenand GmbH</a:t>
            </a:r>
          </a:p>
          <a:p>
            <a:pPr marL="342900" indent="-342900" fontAlgn="base">
              <a:buFont typeface="Wingdings" panose="05000000000000000000" pitchFamily="2" charset="2"/>
              <a:buChar char="§"/>
            </a:pPr>
            <a:r>
              <a:rPr lang="de-CH" sz="2400" i="0" noProof="0">
                <a:solidFill>
                  <a:srgbClr val="000000"/>
                </a:solidFill>
                <a:effectLst/>
                <a:latin typeface="Segoe UI" panose="020B0502040204020203" pitchFamily="34" charset="0"/>
                <a:cs typeface="Segoe UI" panose="020B0502040204020203" pitchFamily="34" charset="0"/>
              </a:rPr>
              <a:t>Enge Zusammena</a:t>
            </a:r>
            <a:r>
              <a:rPr lang="de-CH" sz="2400" noProof="0">
                <a:solidFill>
                  <a:srgbClr val="000000"/>
                </a:solidFill>
                <a:latin typeface="Segoe UI" panose="020B0502040204020203" pitchFamily="34" charset="0"/>
                <a:cs typeface="Segoe UI" panose="020B0502040204020203" pitchFamily="34" charset="0"/>
              </a:rPr>
              <a:t>rbeit zwischen Schule und Betreuung</a:t>
            </a:r>
            <a:endParaRPr lang="de-CH" sz="2400" i="0" noProof="0">
              <a:solidFill>
                <a:srgbClr val="000000"/>
              </a:solidFill>
              <a:effectLst/>
              <a:latin typeface="Segoe UI" panose="020B0502040204020203" pitchFamily="34" charset="0"/>
              <a:cs typeface="Segoe UI" panose="020B0502040204020203" pitchFamily="34" charset="0"/>
            </a:endParaRPr>
          </a:p>
          <a:p>
            <a:pPr fontAlgn="base"/>
            <a:r>
              <a:rPr lang="en-US" sz="2400" b="0" i="0">
                <a:solidFill>
                  <a:srgbClr val="000000"/>
                </a:solidFill>
                <a:effectLst/>
                <a:latin typeface="Syntax"/>
              </a:rPr>
              <a:t>​</a:t>
            </a:r>
          </a:p>
          <a:p>
            <a:endParaRPr lang="en-US" sz="1000" b="0" i="0">
              <a:solidFill>
                <a:srgbClr val="000000"/>
              </a:solidFill>
              <a:effectLst/>
              <a:latin typeface="Syntax"/>
              <a:cs typeface="Segoe UI" panose="020B0502040204020203" pitchFamily="34" charset="0"/>
            </a:endParaRPr>
          </a:p>
          <a:p>
            <a:pPr fontAlgn="base" hangingPunct="1"/>
            <a:endParaRPr lang="en-US" sz="2400"/>
          </a:p>
          <a:p>
            <a:pPr fontAlgn="base" hangingPunct="1"/>
            <a:endParaRPr lang="en-US" sz="2400"/>
          </a:p>
          <a:p>
            <a:pPr fontAlgn="base" hangingPunct="1"/>
            <a:endParaRPr lang="en-US" sz="2400"/>
          </a:p>
          <a:p>
            <a:pPr fontAlgn="base" hangingPunct="1"/>
            <a:endParaRPr lang="en-US" sz="2400"/>
          </a:p>
          <a:p>
            <a:pPr fontAlgn="base" hangingPunct="1">
              <a:lnSpc>
                <a:spcPct val="150000"/>
              </a:lnSpc>
            </a:pPr>
            <a:endParaRPr lang="de-DE" sz="2400">
              <a:latin typeface="Syntax"/>
            </a:endParaRPr>
          </a:p>
          <a:p>
            <a:pPr fontAlgn="base" hangingPunct="1">
              <a:lnSpc>
                <a:spcPct val="150000"/>
              </a:lnSpc>
            </a:pPr>
            <a:endParaRPr lang="de-DE" sz="2400">
              <a:latin typeface="Syntax"/>
            </a:endParaRPr>
          </a:p>
          <a:p>
            <a:pPr fontAlgn="base" hangingPunct="1">
              <a:lnSpc>
                <a:spcPct val="150000"/>
              </a:lnSpc>
            </a:pPr>
            <a:r>
              <a:rPr lang="de-DE" sz="2400">
                <a:latin typeface="Syntax"/>
              </a:rPr>
              <a:t>.</a:t>
            </a:r>
            <a:endParaRPr lang="en-US" sz="2400">
              <a:latin typeface="Syntax"/>
            </a:endParaRPr>
          </a:p>
          <a:p>
            <a:endParaRPr lang="de-CH"/>
          </a:p>
        </p:txBody>
      </p:sp>
      <p:pic>
        <p:nvPicPr>
          <p:cNvPr id="9" name="Grafik 8">
            <a:extLst>
              <a:ext uri="{FF2B5EF4-FFF2-40B4-BE49-F238E27FC236}">
                <a16:creationId xmlns:a16="http://schemas.microsoft.com/office/drawing/2014/main" id="{FD4514EA-B0C9-9934-0166-CA4EB8BE0CB2}"/>
              </a:ext>
            </a:extLst>
          </p:cNvPr>
          <p:cNvPicPr>
            <a:picLocks noChangeAspect="1"/>
          </p:cNvPicPr>
          <p:nvPr/>
        </p:nvPicPr>
        <p:blipFill>
          <a:blip r:embed="rId3"/>
          <a:stretch>
            <a:fillRect/>
          </a:stretch>
        </p:blipFill>
        <p:spPr>
          <a:xfrm>
            <a:off x="6472918" y="5496722"/>
            <a:ext cx="2028825" cy="1001238"/>
          </a:xfrm>
          <a:prstGeom prst="rect">
            <a:avLst/>
          </a:prstGeom>
        </p:spPr>
      </p:pic>
      <p:pic>
        <p:nvPicPr>
          <p:cNvPr id="11" name="Grafik 10">
            <a:extLst>
              <a:ext uri="{FF2B5EF4-FFF2-40B4-BE49-F238E27FC236}">
                <a16:creationId xmlns:a16="http://schemas.microsoft.com/office/drawing/2014/main" id="{9B223AF9-CF43-57E4-9B2C-2AA6830F3C82}"/>
              </a:ext>
            </a:extLst>
          </p:cNvPr>
          <p:cNvPicPr>
            <a:picLocks noChangeAspect="1"/>
          </p:cNvPicPr>
          <p:nvPr/>
        </p:nvPicPr>
        <p:blipFill>
          <a:blip r:embed="rId4"/>
          <a:stretch>
            <a:fillRect/>
          </a:stretch>
        </p:blipFill>
        <p:spPr>
          <a:xfrm>
            <a:off x="4778828" y="5414158"/>
            <a:ext cx="1371601" cy="1083802"/>
          </a:xfrm>
          <a:prstGeom prst="rect">
            <a:avLst/>
          </a:prstGeom>
        </p:spPr>
      </p:pic>
    </p:spTree>
    <p:extLst>
      <p:ext uri="{BB962C8B-B14F-4D97-AF65-F5344CB8AC3E}">
        <p14:creationId xmlns:p14="http://schemas.microsoft.com/office/powerpoint/2010/main" val="202569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2AF86-9049-804E-486C-9E798172B60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AE02C54-2582-9218-2974-66B0B2BCDC24}"/>
              </a:ext>
            </a:extLst>
          </p:cNvPr>
          <p:cNvSpPr>
            <a:spLocks noGrp="1"/>
          </p:cNvSpPr>
          <p:nvPr>
            <p:ph type="body" sz="quarter" idx="11"/>
          </p:nvPr>
        </p:nvSpPr>
        <p:spPr/>
        <p:txBody>
          <a:bodyPr/>
          <a:lstStyle/>
          <a:p>
            <a:r>
              <a:rPr lang="de-DE"/>
              <a:t>Schulergänzende Betreuung (SEB)</a:t>
            </a:r>
            <a:endParaRPr lang="de-CH"/>
          </a:p>
        </p:txBody>
      </p:sp>
      <p:sp>
        <p:nvSpPr>
          <p:cNvPr id="3" name="Textplatzhalter 2">
            <a:extLst>
              <a:ext uri="{FF2B5EF4-FFF2-40B4-BE49-F238E27FC236}">
                <a16:creationId xmlns:a16="http://schemas.microsoft.com/office/drawing/2014/main" id="{7A1B5073-BAEA-396B-7ED0-1E8C7EC7C76B}"/>
              </a:ext>
            </a:extLst>
          </p:cNvPr>
          <p:cNvSpPr>
            <a:spLocks noGrp="1"/>
          </p:cNvSpPr>
          <p:nvPr>
            <p:ph type="body" sz="quarter" idx="12"/>
          </p:nvPr>
        </p:nvSpPr>
        <p:spPr>
          <a:xfrm>
            <a:off x="1298860" y="4877922"/>
            <a:ext cx="7464256" cy="738377"/>
          </a:xfrm>
        </p:spPr>
        <p:txBody>
          <a:bodyPr lIns="91440" tIns="45720" rIns="91440" bIns="45720" anchor="t"/>
          <a:lstStyle/>
          <a:p>
            <a:pPr fontAlgn="base" hangingPunct="1">
              <a:lnSpc>
                <a:spcPct val="150000"/>
              </a:lnSpc>
            </a:pPr>
            <a:r>
              <a:rPr lang="de-DE" sz="2200">
                <a:latin typeface="Syntax"/>
              </a:rPr>
              <a:t>Die Betreuung findet </a:t>
            </a:r>
            <a:r>
              <a:rPr lang="de-DE" sz="2200" b="1">
                <a:latin typeface="Syntax"/>
              </a:rPr>
              <a:t>ab drei Anmeldungen pro Modul </a:t>
            </a:r>
            <a:r>
              <a:rPr lang="de-DE" sz="2200">
                <a:latin typeface="Syntax"/>
              </a:rPr>
              <a:t>statt.</a:t>
            </a:r>
            <a:endParaRPr lang="en-US" sz="2200">
              <a:latin typeface="Syntax"/>
            </a:endParaRPr>
          </a:p>
        </p:txBody>
      </p:sp>
      <p:sp>
        <p:nvSpPr>
          <p:cNvPr id="4" name="Rectangle 7">
            <a:extLst>
              <a:ext uri="{FF2B5EF4-FFF2-40B4-BE49-F238E27FC236}">
                <a16:creationId xmlns:a16="http://schemas.microsoft.com/office/drawing/2014/main" id="{C1BC3BE9-F279-C949-FE34-FE9A8B36E820}"/>
              </a:ext>
            </a:extLst>
          </p:cNvPr>
          <p:cNvSpPr>
            <a:spLocks noChangeArrowheads="1"/>
          </p:cNvSpPr>
          <p:nvPr/>
        </p:nvSpPr>
        <p:spPr bwMode="auto">
          <a:xfrm>
            <a:off x="2813007" y="5924830"/>
            <a:ext cx="5874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buClr>
                <a:srgbClr val="C00000"/>
              </a:buClr>
              <a:tabLst>
                <a:tab pos="2336800" algn="l"/>
              </a:tabLst>
            </a:pPr>
            <a:r>
              <a:rPr lang="de-CH" sz="2400">
                <a:latin typeface="Syntax"/>
              </a:rPr>
              <a:t> Weitere Infos unter </a:t>
            </a:r>
            <a:r>
              <a:rPr lang="de-CH" sz="2400" b="1">
                <a:latin typeface="Syntax"/>
              </a:rPr>
              <a:t>Eltern-ABC </a:t>
            </a:r>
            <a:r>
              <a:rPr lang="de-CH" sz="2400">
                <a:latin typeface="Syntax"/>
              </a:rPr>
              <a:t>(SEB)</a:t>
            </a:r>
            <a:endParaRPr lang="de-CH" sz="2400" b="1">
              <a:latin typeface="Syntax" pitchFamily="2" charset="0"/>
            </a:endParaRPr>
          </a:p>
        </p:txBody>
      </p:sp>
      <p:pic>
        <p:nvPicPr>
          <p:cNvPr id="5" name="Picture 6" descr="Pfeil Pfeile Symbol gezeichnet selbst Vektor Mousepad">
            <a:extLst>
              <a:ext uri="{FF2B5EF4-FFF2-40B4-BE49-F238E27FC236}">
                <a16:creationId xmlns:a16="http://schemas.microsoft.com/office/drawing/2014/main" id="{ECF476B9-44C6-A588-3780-4A846DF9980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25456" y="5600335"/>
            <a:ext cx="1079984" cy="10799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e 5">
            <a:extLst>
              <a:ext uri="{FF2B5EF4-FFF2-40B4-BE49-F238E27FC236}">
                <a16:creationId xmlns:a16="http://schemas.microsoft.com/office/drawing/2014/main" id="{4B1506B1-66CC-806B-C46D-7521F342298D}"/>
              </a:ext>
            </a:extLst>
          </p:cNvPr>
          <p:cNvGraphicFramePr>
            <a:graphicFrameLocks noGrp="1"/>
          </p:cNvGraphicFramePr>
          <p:nvPr>
            <p:extLst>
              <p:ext uri="{D42A27DB-BD31-4B8C-83A1-F6EECF244321}">
                <p14:modId xmlns:p14="http://schemas.microsoft.com/office/powerpoint/2010/main" val="190306492"/>
              </p:ext>
            </p:extLst>
          </p:nvPr>
        </p:nvGraphicFramePr>
        <p:xfrm>
          <a:off x="1374944" y="1980078"/>
          <a:ext cx="7312089" cy="2595880"/>
        </p:xfrm>
        <a:graphic>
          <a:graphicData uri="http://schemas.openxmlformats.org/drawingml/2006/table">
            <a:tbl>
              <a:tblPr firstRow="1" bandRow="1">
                <a:tableStyleId>{5C22544A-7EE6-4342-B048-85BDC9FD1C3A}</a:tableStyleId>
              </a:tblPr>
              <a:tblGrid>
                <a:gridCol w="805543">
                  <a:extLst>
                    <a:ext uri="{9D8B030D-6E8A-4147-A177-3AD203B41FA5}">
                      <a16:colId xmlns:a16="http://schemas.microsoft.com/office/drawing/2014/main" val="2856659938"/>
                    </a:ext>
                  </a:extLst>
                </a:gridCol>
                <a:gridCol w="1281403">
                  <a:extLst>
                    <a:ext uri="{9D8B030D-6E8A-4147-A177-3AD203B41FA5}">
                      <a16:colId xmlns:a16="http://schemas.microsoft.com/office/drawing/2014/main" val="3791586075"/>
                    </a:ext>
                  </a:extLst>
                </a:gridCol>
                <a:gridCol w="3701143">
                  <a:extLst>
                    <a:ext uri="{9D8B030D-6E8A-4147-A177-3AD203B41FA5}">
                      <a16:colId xmlns:a16="http://schemas.microsoft.com/office/drawing/2014/main" val="827232818"/>
                    </a:ext>
                  </a:extLst>
                </a:gridCol>
                <a:gridCol w="1524000">
                  <a:extLst>
                    <a:ext uri="{9D8B030D-6E8A-4147-A177-3AD203B41FA5}">
                      <a16:colId xmlns:a16="http://schemas.microsoft.com/office/drawing/2014/main" val="3360180582"/>
                    </a:ext>
                  </a:extLst>
                </a:gridCol>
              </a:tblGrid>
              <a:tr h="370840">
                <a:tc>
                  <a:txBody>
                    <a:bodyPr/>
                    <a:lstStyle/>
                    <a:p>
                      <a:r>
                        <a:rPr lang="de-DE"/>
                        <a:t>Modul</a:t>
                      </a:r>
                      <a:endParaRPr lang="de-CH"/>
                    </a:p>
                  </a:txBody>
                  <a:tcPr/>
                </a:tc>
                <a:tc>
                  <a:txBody>
                    <a:bodyPr/>
                    <a:lstStyle/>
                    <a:p>
                      <a:r>
                        <a:rPr lang="de-DE"/>
                        <a:t>Zeit</a:t>
                      </a:r>
                      <a:endParaRPr lang="de-CH"/>
                    </a:p>
                  </a:txBody>
                  <a:tcPr/>
                </a:tc>
                <a:tc>
                  <a:txBody>
                    <a:bodyPr/>
                    <a:lstStyle/>
                    <a:p>
                      <a:r>
                        <a:rPr lang="de-DE"/>
                        <a:t>Angebot</a:t>
                      </a:r>
                      <a:endParaRPr lang="de-CH"/>
                    </a:p>
                  </a:txBody>
                  <a:tcPr/>
                </a:tc>
                <a:tc>
                  <a:txBody>
                    <a:bodyPr/>
                    <a:lstStyle/>
                    <a:p>
                      <a:r>
                        <a:rPr lang="de-DE"/>
                        <a:t>Standort</a:t>
                      </a:r>
                      <a:endParaRPr lang="de-CH"/>
                    </a:p>
                  </a:txBody>
                  <a:tcPr/>
                </a:tc>
                <a:extLst>
                  <a:ext uri="{0D108BD9-81ED-4DB2-BD59-A6C34878D82A}">
                    <a16:rowId xmlns:a16="http://schemas.microsoft.com/office/drawing/2014/main" val="425213124"/>
                  </a:ext>
                </a:extLst>
              </a:tr>
              <a:tr h="370840">
                <a:tc>
                  <a:txBody>
                    <a:bodyPr/>
                    <a:lstStyle/>
                    <a:p>
                      <a:r>
                        <a:rPr lang="de-DE" b="1"/>
                        <a:t>A</a:t>
                      </a:r>
                      <a:endParaRPr lang="de-CH" b="1"/>
                    </a:p>
                  </a:txBody>
                  <a:tcPr/>
                </a:tc>
                <a:tc>
                  <a:txBody>
                    <a:bodyPr/>
                    <a:lstStyle/>
                    <a:p>
                      <a:r>
                        <a:rPr lang="de-DE" sz="1600"/>
                        <a:t>07 - 08 </a:t>
                      </a:r>
                      <a:endParaRPr lang="de-CH" sz="1600"/>
                    </a:p>
                  </a:txBody>
                  <a:tcPr/>
                </a:tc>
                <a:tc>
                  <a:txBody>
                    <a:bodyPr/>
                    <a:lstStyle/>
                    <a:p>
                      <a:r>
                        <a:rPr lang="de-DE"/>
                        <a:t>Frühbetreuung (inkl. Frühstück)</a:t>
                      </a:r>
                      <a:endParaRPr lang="de-CH"/>
                    </a:p>
                  </a:txBody>
                  <a:tcPr/>
                </a:tc>
                <a:tc>
                  <a:txBody>
                    <a:bodyPr/>
                    <a:lstStyle/>
                    <a:p>
                      <a:r>
                        <a:rPr lang="de-DE"/>
                        <a:t>Lücken</a:t>
                      </a:r>
                      <a:endParaRPr lang="de-CH"/>
                    </a:p>
                  </a:txBody>
                  <a:tcPr/>
                </a:tc>
                <a:extLst>
                  <a:ext uri="{0D108BD9-81ED-4DB2-BD59-A6C34878D82A}">
                    <a16:rowId xmlns:a16="http://schemas.microsoft.com/office/drawing/2014/main" val="2444637601"/>
                  </a:ext>
                </a:extLst>
              </a:tr>
              <a:tr h="370840">
                <a:tc>
                  <a:txBody>
                    <a:bodyPr/>
                    <a:lstStyle/>
                    <a:p>
                      <a:r>
                        <a:rPr lang="de-DE" b="1"/>
                        <a:t>B</a:t>
                      </a:r>
                      <a:endParaRPr lang="de-CH" b="1"/>
                    </a:p>
                  </a:txBody>
                  <a:tcPr/>
                </a:tc>
                <a:tc>
                  <a:txBody>
                    <a:bodyPr/>
                    <a:lstStyle/>
                    <a:p>
                      <a:r>
                        <a:rPr lang="de-DE" sz="1600"/>
                        <a:t>08 - 11.20</a:t>
                      </a:r>
                      <a:endParaRPr lang="de-CH" sz="1600"/>
                    </a:p>
                  </a:txBody>
                  <a:tcPr/>
                </a:tc>
                <a:tc>
                  <a:txBody>
                    <a:bodyPr/>
                    <a:lstStyle/>
                    <a:p>
                      <a:r>
                        <a:rPr lang="de-DE"/>
                        <a:t>Morgenbetreuung FKG</a:t>
                      </a:r>
                      <a:endParaRPr lang="de-CH"/>
                    </a:p>
                  </a:txBody>
                  <a:tcPr/>
                </a:tc>
                <a:tc>
                  <a:txBody>
                    <a:bodyPr/>
                    <a:lstStyle/>
                    <a:p>
                      <a:r>
                        <a:rPr lang="de-DE"/>
                        <a:t>Lücken</a:t>
                      </a:r>
                      <a:endParaRPr lang="de-CH"/>
                    </a:p>
                  </a:txBody>
                  <a:tcPr/>
                </a:tc>
                <a:extLst>
                  <a:ext uri="{0D108BD9-81ED-4DB2-BD59-A6C34878D82A}">
                    <a16:rowId xmlns:a16="http://schemas.microsoft.com/office/drawing/2014/main" val="368877308"/>
                  </a:ext>
                </a:extLst>
              </a:tr>
              <a:tr h="370840">
                <a:tc>
                  <a:txBody>
                    <a:bodyPr/>
                    <a:lstStyle/>
                    <a:p>
                      <a:r>
                        <a:rPr lang="de-DE" b="1"/>
                        <a:t>C</a:t>
                      </a:r>
                      <a:endParaRPr lang="de-CH" b="1"/>
                    </a:p>
                  </a:txBody>
                  <a:tcPr/>
                </a:tc>
                <a:tc>
                  <a:txBody>
                    <a:bodyPr/>
                    <a:lstStyle/>
                    <a:p>
                      <a:r>
                        <a:rPr lang="de-DE" sz="1600"/>
                        <a:t>11.20-13.30</a:t>
                      </a:r>
                      <a:endParaRPr lang="de-CH" sz="1600"/>
                    </a:p>
                  </a:txBody>
                  <a:tcPr/>
                </a:tc>
                <a:tc>
                  <a:txBody>
                    <a:bodyPr/>
                    <a:lstStyle/>
                    <a:p>
                      <a:r>
                        <a:rPr lang="de-DE"/>
                        <a:t>Mittagsbetreuung (inkl. Mittagessen)</a:t>
                      </a:r>
                      <a:endParaRPr lang="de-CH"/>
                    </a:p>
                  </a:txBody>
                  <a:tcPr/>
                </a:tc>
                <a:tc>
                  <a:txBody>
                    <a:bodyPr/>
                    <a:lstStyle/>
                    <a:p>
                      <a:r>
                        <a:rPr lang="de-DE"/>
                        <a:t>Alle Standorte</a:t>
                      </a:r>
                      <a:endParaRPr lang="de-CH"/>
                    </a:p>
                  </a:txBody>
                  <a:tcPr/>
                </a:tc>
                <a:extLst>
                  <a:ext uri="{0D108BD9-81ED-4DB2-BD59-A6C34878D82A}">
                    <a16:rowId xmlns:a16="http://schemas.microsoft.com/office/drawing/2014/main" val="2451909889"/>
                  </a:ext>
                </a:extLst>
              </a:tr>
              <a:tr h="370840">
                <a:tc>
                  <a:txBody>
                    <a:bodyPr/>
                    <a:lstStyle/>
                    <a:p>
                      <a:r>
                        <a:rPr lang="de-DE" b="1"/>
                        <a:t>D</a:t>
                      </a:r>
                      <a:endParaRPr lang="de-CH" b="1"/>
                    </a:p>
                  </a:txBody>
                  <a:tcPr/>
                </a:tc>
                <a:tc>
                  <a:txBody>
                    <a:bodyPr/>
                    <a:lstStyle/>
                    <a:p>
                      <a:r>
                        <a:rPr lang="de-DE" sz="1600"/>
                        <a:t>13.30-18.30</a:t>
                      </a:r>
                      <a:endParaRPr lang="de-CH" sz="1600"/>
                    </a:p>
                  </a:txBody>
                  <a:tcPr/>
                </a:tc>
                <a:tc>
                  <a:txBody>
                    <a:bodyPr/>
                    <a:lstStyle/>
                    <a:p>
                      <a:r>
                        <a:rPr lang="de-DE"/>
                        <a:t>Nachmittag lang</a:t>
                      </a:r>
                      <a:endParaRPr lang="de-CH"/>
                    </a:p>
                  </a:txBody>
                  <a:tcPr/>
                </a:tc>
                <a:tc>
                  <a:txBody>
                    <a:bodyPr/>
                    <a:lstStyle/>
                    <a:p>
                      <a:r>
                        <a:rPr lang="de-DE"/>
                        <a:t>Alle Standorte</a:t>
                      </a:r>
                      <a:endParaRPr lang="de-CH"/>
                    </a:p>
                  </a:txBody>
                  <a:tcPr/>
                </a:tc>
                <a:extLst>
                  <a:ext uri="{0D108BD9-81ED-4DB2-BD59-A6C34878D82A}">
                    <a16:rowId xmlns:a16="http://schemas.microsoft.com/office/drawing/2014/main" val="1068100427"/>
                  </a:ext>
                </a:extLst>
              </a:tr>
              <a:tr h="370840">
                <a:tc>
                  <a:txBody>
                    <a:bodyPr/>
                    <a:lstStyle/>
                    <a:p>
                      <a:r>
                        <a:rPr lang="de-DE" b="1"/>
                        <a:t>E</a:t>
                      </a:r>
                      <a:endParaRPr lang="de-CH" b="1"/>
                    </a:p>
                  </a:txBody>
                  <a:tcPr/>
                </a:tc>
                <a:tc>
                  <a:txBody>
                    <a:bodyPr/>
                    <a:lstStyle/>
                    <a:p>
                      <a:r>
                        <a:rPr lang="de-DE" sz="1600"/>
                        <a:t>15.00-18.30</a:t>
                      </a:r>
                      <a:endParaRPr lang="de-CH" sz="1600"/>
                    </a:p>
                  </a:txBody>
                  <a:tcPr/>
                </a:tc>
                <a:tc>
                  <a:txBody>
                    <a:bodyPr/>
                    <a:lstStyle/>
                    <a:p>
                      <a:r>
                        <a:rPr lang="de-DE"/>
                        <a:t>Nachmittag kurz</a:t>
                      </a:r>
                      <a:endParaRPr lang="de-CH"/>
                    </a:p>
                  </a:txBody>
                  <a:tcPr/>
                </a:tc>
                <a:tc>
                  <a:txBody>
                    <a:bodyPr/>
                    <a:lstStyle/>
                    <a:p>
                      <a:r>
                        <a:rPr lang="de-DE"/>
                        <a:t>Alle Standorte</a:t>
                      </a:r>
                      <a:endParaRPr lang="de-CH"/>
                    </a:p>
                  </a:txBody>
                  <a:tcPr/>
                </a:tc>
                <a:extLst>
                  <a:ext uri="{0D108BD9-81ED-4DB2-BD59-A6C34878D82A}">
                    <a16:rowId xmlns:a16="http://schemas.microsoft.com/office/drawing/2014/main" val="430937578"/>
                  </a:ext>
                </a:extLst>
              </a:tr>
              <a:tr h="370840">
                <a:tc>
                  <a:txBody>
                    <a:bodyPr/>
                    <a:lstStyle/>
                    <a:p>
                      <a:r>
                        <a:rPr lang="de-DE" b="1"/>
                        <a:t>F</a:t>
                      </a:r>
                      <a:endParaRPr lang="de-CH" b="1"/>
                    </a:p>
                  </a:txBody>
                  <a:tcPr/>
                </a:tc>
                <a:tc>
                  <a:txBody>
                    <a:bodyPr/>
                    <a:lstStyle/>
                    <a:p>
                      <a:r>
                        <a:rPr lang="de-DE" sz="1600"/>
                        <a:t>08 – 18.30</a:t>
                      </a:r>
                      <a:endParaRPr lang="de-CH" sz="1600"/>
                    </a:p>
                  </a:txBody>
                  <a:tcPr/>
                </a:tc>
                <a:tc>
                  <a:txBody>
                    <a:bodyPr/>
                    <a:lstStyle/>
                    <a:p>
                      <a:r>
                        <a:rPr lang="de-DE"/>
                        <a:t>Ferienbetreuung</a:t>
                      </a:r>
                      <a:endParaRPr lang="de-CH"/>
                    </a:p>
                  </a:txBody>
                  <a:tcPr/>
                </a:tc>
                <a:tc>
                  <a:txBody>
                    <a:bodyPr/>
                    <a:lstStyle/>
                    <a:p>
                      <a:r>
                        <a:rPr lang="de-DE"/>
                        <a:t>Lücken</a:t>
                      </a:r>
                      <a:endParaRPr lang="de-CH"/>
                    </a:p>
                  </a:txBody>
                  <a:tcPr/>
                </a:tc>
                <a:extLst>
                  <a:ext uri="{0D108BD9-81ED-4DB2-BD59-A6C34878D82A}">
                    <a16:rowId xmlns:a16="http://schemas.microsoft.com/office/drawing/2014/main" val="3984222085"/>
                  </a:ext>
                </a:extLst>
              </a:tr>
            </a:tbl>
          </a:graphicData>
        </a:graphic>
      </p:graphicFrame>
      <p:sp>
        <p:nvSpPr>
          <p:cNvPr id="7" name="Textfeld 6">
            <a:extLst>
              <a:ext uri="{FF2B5EF4-FFF2-40B4-BE49-F238E27FC236}">
                <a16:creationId xmlns:a16="http://schemas.microsoft.com/office/drawing/2014/main" id="{D43C7D44-0857-ACF3-355F-A3889FB6C7A5}"/>
              </a:ext>
            </a:extLst>
          </p:cNvPr>
          <p:cNvSpPr txBox="1"/>
          <p:nvPr/>
        </p:nvSpPr>
        <p:spPr>
          <a:xfrm>
            <a:off x="1298860" y="1506122"/>
            <a:ext cx="7312089" cy="461665"/>
          </a:xfrm>
          <a:prstGeom prst="rect">
            <a:avLst/>
          </a:prstGeom>
          <a:noFill/>
        </p:spPr>
        <p:txBody>
          <a:bodyPr wrap="square" rtlCol="0">
            <a:spAutoFit/>
          </a:bodyPr>
          <a:lstStyle/>
          <a:p>
            <a:r>
              <a:rPr lang="de-DE" sz="2400" b="1"/>
              <a:t>Module, Zeiten und Standorte</a:t>
            </a:r>
            <a:endParaRPr lang="de-CH" sz="2400" b="1"/>
          </a:p>
        </p:txBody>
      </p:sp>
    </p:spTree>
    <p:extLst>
      <p:ext uri="{BB962C8B-B14F-4D97-AF65-F5344CB8AC3E}">
        <p14:creationId xmlns:p14="http://schemas.microsoft.com/office/powerpoint/2010/main" val="98821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7A1D4B-7D81-3BEF-613B-49D7EA368BC1}"/>
              </a:ext>
            </a:extLst>
          </p:cNvPr>
          <p:cNvSpPr>
            <a:spLocks noGrp="1"/>
          </p:cNvSpPr>
          <p:nvPr>
            <p:ph type="body" sz="quarter" idx="11"/>
          </p:nvPr>
        </p:nvSpPr>
        <p:spPr>
          <a:xfrm>
            <a:off x="1439144" y="2662565"/>
            <a:ext cx="7704856" cy="476672"/>
          </a:xfrm>
        </p:spPr>
        <p:txBody>
          <a:bodyPr/>
          <a:lstStyle/>
          <a:p>
            <a:r>
              <a:rPr lang="de-DE" sz="4000"/>
              <a:t>Weiterer Ablauf des Abends</a:t>
            </a:r>
            <a:endParaRPr lang="de-CH" sz="4000"/>
          </a:p>
        </p:txBody>
      </p:sp>
    </p:spTree>
    <p:extLst>
      <p:ext uri="{BB962C8B-B14F-4D97-AF65-F5344CB8AC3E}">
        <p14:creationId xmlns:p14="http://schemas.microsoft.com/office/powerpoint/2010/main" val="8562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B270600-9E0D-3CE7-62CB-34D966E7946D}"/>
              </a:ext>
            </a:extLst>
          </p:cNvPr>
          <p:cNvSpPr>
            <a:spLocks noGrp="1"/>
          </p:cNvSpPr>
          <p:nvPr>
            <p:ph type="body" sz="quarter" idx="11"/>
          </p:nvPr>
        </p:nvSpPr>
        <p:spPr/>
        <p:txBody>
          <a:bodyPr lIns="91440" tIns="45720" rIns="91440" bIns="45720" anchor="t"/>
          <a:lstStyle/>
          <a:p>
            <a:pPr marL="97155"/>
            <a:r>
              <a:rPr lang="de-DE">
                <a:latin typeface="SyntaxH"/>
              </a:rPr>
              <a:t>Workshops</a:t>
            </a:r>
          </a:p>
        </p:txBody>
      </p:sp>
      <p:sp>
        <p:nvSpPr>
          <p:cNvPr id="3" name="Textplatzhalter 2">
            <a:extLst>
              <a:ext uri="{FF2B5EF4-FFF2-40B4-BE49-F238E27FC236}">
                <a16:creationId xmlns:a16="http://schemas.microsoft.com/office/drawing/2014/main" id="{90D738E9-63B8-CBE3-3BB6-CDF400B1DEFD}"/>
              </a:ext>
            </a:extLst>
          </p:cNvPr>
          <p:cNvSpPr>
            <a:spLocks noGrp="1"/>
          </p:cNvSpPr>
          <p:nvPr>
            <p:ph type="body" sz="quarter" idx="12"/>
          </p:nvPr>
        </p:nvSpPr>
        <p:spPr>
          <a:xfrm>
            <a:off x="1259632" y="1843935"/>
            <a:ext cx="7884368" cy="2025998"/>
          </a:xfrm>
        </p:spPr>
        <p:txBody>
          <a:bodyPr lIns="91440" tIns="45720" rIns="91440" bIns="45720" anchor="t"/>
          <a:lstStyle/>
          <a:p>
            <a:r>
              <a:rPr lang="de-DE" b="1">
                <a:latin typeface="Syntax"/>
              </a:rPr>
              <a:t>„Eintritt in den Kindergarten“</a:t>
            </a:r>
          </a:p>
          <a:p>
            <a:endParaRPr lang="de-DE"/>
          </a:p>
          <a:p>
            <a:r>
              <a:rPr lang="de-DE" b="1">
                <a:latin typeface="Syntax"/>
              </a:rPr>
              <a:t>„Übertritt in die 1. Klasse“</a:t>
            </a:r>
          </a:p>
          <a:p>
            <a:endParaRPr lang="de-DE"/>
          </a:p>
          <a:p>
            <a:endParaRPr lang="de-DE" sz="2400">
              <a:latin typeface="Syntax"/>
            </a:endParaRPr>
          </a:p>
          <a:p>
            <a:pPr marL="457200" indent="-457200">
              <a:buFont typeface="Arial" panose="020B0604020202020204" pitchFamily="34" charset="0"/>
              <a:buChar char="•"/>
            </a:pPr>
            <a:endParaRPr lang="de-DE">
              <a:latin typeface="Syntax"/>
            </a:endParaRPr>
          </a:p>
        </p:txBody>
      </p:sp>
    </p:spTree>
    <p:extLst>
      <p:ext uri="{BB962C8B-B14F-4D97-AF65-F5344CB8AC3E}">
        <p14:creationId xmlns:p14="http://schemas.microsoft.com/office/powerpoint/2010/main" val="427986827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Mobiliar enthält.&#10;&#10;KI-generierte Inhalte können fehlerhaft sein.">
            <a:extLst>
              <a:ext uri="{FF2B5EF4-FFF2-40B4-BE49-F238E27FC236}">
                <a16:creationId xmlns:a16="http://schemas.microsoft.com/office/drawing/2014/main" id="{44D8961E-FB61-A28E-F653-4D206C28AEDC}"/>
              </a:ext>
            </a:extLst>
          </p:cNvPr>
          <p:cNvPicPr>
            <a:picLocks noChangeAspect="1"/>
          </p:cNvPicPr>
          <p:nvPr/>
        </p:nvPicPr>
        <p:blipFill>
          <a:blip r:embed="rId3"/>
          <a:srcRect l="18073" r="23133"/>
          <a:stretch>
            <a:fillRect/>
          </a:stretch>
        </p:blipFill>
        <p:spPr>
          <a:xfrm>
            <a:off x="5000394" y="2192621"/>
            <a:ext cx="3999590" cy="4535055"/>
          </a:xfrm>
          <a:prstGeom prst="rect">
            <a:avLst/>
          </a:prstGeom>
        </p:spPr>
      </p:pic>
      <p:sp>
        <p:nvSpPr>
          <p:cNvPr id="2" name="Textplatzhalter 1">
            <a:extLst>
              <a:ext uri="{FF2B5EF4-FFF2-40B4-BE49-F238E27FC236}">
                <a16:creationId xmlns:a16="http://schemas.microsoft.com/office/drawing/2014/main" id="{F15E18A0-74F7-A38A-CD19-FFCE14B4804D}"/>
              </a:ext>
            </a:extLst>
          </p:cNvPr>
          <p:cNvSpPr>
            <a:spLocks noGrp="1"/>
          </p:cNvSpPr>
          <p:nvPr>
            <p:ph type="body" sz="quarter" idx="11"/>
          </p:nvPr>
        </p:nvSpPr>
        <p:spPr/>
        <p:txBody>
          <a:bodyPr/>
          <a:lstStyle/>
          <a:p>
            <a:r>
              <a:rPr lang="de-DE"/>
              <a:t>Marktplatz</a:t>
            </a:r>
            <a:endParaRPr lang="de-CH"/>
          </a:p>
        </p:txBody>
      </p:sp>
      <p:sp>
        <p:nvSpPr>
          <p:cNvPr id="3" name="Textplatzhalter 2">
            <a:extLst>
              <a:ext uri="{FF2B5EF4-FFF2-40B4-BE49-F238E27FC236}">
                <a16:creationId xmlns:a16="http://schemas.microsoft.com/office/drawing/2014/main" id="{1A58CB6B-7878-4D4B-9F82-F2005937A738}"/>
              </a:ext>
            </a:extLst>
          </p:cNvPr>
          <p:cNvSpPr>
            <a:spLocks noGrp="1"/>
          </p:cNvSpPr>
          <p:nvPr>
            <p:ph type="body" sz="quarter" idx="12"/>
          </p:nvPr>
        </p:nvSpPr>
        <p:spPr/>
        <p:txBody>
          <a:bodyPr lIns="91440" tIns="45720" rIns="91440" bIns="45720" anchor="t"/>
          <a:lstStyle/>
          <a:p>
            <a:pPr marL="342900" indent="-342900">
              <a:lnSpc>
                <a:spcPct val="150000"/>
              </a:lnSpc>
              <a:buFont typeface="Wingdings" panose="05000000000000000000" pitchFamily="2" charset="2"/>
              <a:buChar char="§"/>
            </a:pPr>
            <a:r>
              <a:rPr lang="de-DE" sz="2400">
                <a:latin typeface="Syntax"/>
              </a:rPr>
              <a:t>Verkehrsprävention</a:t>
            </a:r>
          </a:p>
          <a:p>
            <a:pPr marL="342900" indent="-342900">
              <a:lnSpc>
                <a:spcPct val="150000"/>
              </a:lnSpc>
              <a:buFont typeface="Wingdings" panose="05000000000000000000" pitchFamily="2" charset="2"/>
              <a:buChar char="§"/>
            </a:pPr>
            <a:r>
              <a:rPr lang="de-DE" sz="2400">
                <a:latin typeface="Syntax"/>
              </a:rPr>
              <a:t>Musikschule</a:t>
            </a:r>
          </a:p>
          <a:p>
            <a:pPr marL="342900" indent="-342900">
              <a:lnSpc>
                <a:spcPct val="150000"/>
              </a:lnSpc>
              <a:buFont typeface="Wingdings" panose="05000000000000000000" pitchFamily="2" charset="2"/>
              <a:buChar char="§"/>
            </a:pPr>
            <a:r>
              <a:rPr lang="de-DE" sz="2400" err="1">
                <a:latin typeface="Syntax"/>
              </a:rPr>
              <a:t>Chindernetz</a:t>
            </a:r>
            <a:r>
              <a:rPr lang="de-DE" sz="2400">
                <a:latin typeface="Syntax"/>
              </a:rPr>
              <a:t> Schwyz</a:t>
            </a:r>
          </a:p>
          <a:p>
            <a:pPr marL="342900" indent="-342900">
              <a:lnSpc>
                <a:spcPct val="150000"/>
              </a:lnSpc>
              <a:buFont typeface="Wingdings" panose="05000000000000000000" pitchFamily="2" charset="2"/>
              <a:buChar char="§"/>
            </a:pPr>
            <a:r>
              <a:rPr lang="de-DE" sz="2400">
                <a:latin typeface="Syntax"/>
              </a:rPr>
              <a:t>Kindergarten-Lehrpersonen</a:t>
            </a:r>
          </a:p>
          <a:p>
            <a:pPr marL="342900" indent="-342900">
              <a:lnSpc>
                <a:spcPct val="150000"/>
              </a:lnSpc>
              <a:buFont typeface="Wingdings" panose="05000000000000000000" pitchFamily="2" charset="2"/>
              <a:buChar char="§"/>
            </a:pPr>
            <a:endParaRPr lang="de-DE" sz="2400">
              <a:latin typeface="Syntax"/>
            </a:endParaRPr>
          </a:p>
          <a:p>
            <a:pPr marL="342900" indent="-342900">
              <a:lnSpc>
                <a:spcPct val="150000"/>
              </a:lnSpc>
              <a:buFont typeface="Wingdings" panose="05000000000000000000" pitchFamily="2" charset="2"/>
              <a:buChar char="§"/>
            </a:pPr>
            <a:r>
              <a:rPr lang="de-DE" sz="2400">
                <a:latin typeface="Syntax"/>
              </a:rPr>
              <a:t>Schulpsychologischer Dienst</a:t>
            </a:r>
            <a:br>
              <a:rPr lang="de-DE" sz="2400">
                <a:latin typeface="Syntax"/>
              </a:rPr>
            </a:br>
            <a:r>
              <a:rPr lang="de-DE" sz="2400">
                <a:latin typeface="Syntax"/>
              </a:rPr>
              <a:t>entschuldigt</a:t>
            </a:r>
          </a:p>
        </p:txBody>
      </p:sp>
    </p:spTree>
    <p:extLst>
      <p:ext uri="{BB962C8B-B14F-4D97-AF65-F5344CB8AC3E}">
        <p14:creationId xmlns:p14="http://schemas.microsoft.com/office/powerpoint/2010/main" val="86986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095D3-4177-014C-C139-BC6C70DD0A2B}"/>
            </a:ext>
          </a:extLst>
        </p:cNvPr>
        <p:cNvGrpSpPr/>
        <p:nvPr/>
      </p:nvGrpSpPr>
      <p:grpSpPr>
        <a:xfrm>
          <a:off x="0" y="0"/>
          <a:ext cx="0" cy="0"/>
          <a:chOff x="0" y="0"/>
          <a:chExt cx="0" cy="0"/>
        </a:xfrm>
      </p:grpSpPr>
      <p:pic>
        <p:nvPicPr>
          <p:cNvPr id="8" name="Grafik 7" descr="Ein Bild, das gelb enthält.&#10;&#10;KI-generierte Inhalte können fehlerhaft sein.">
            <a:extLst>
              <a:ext uri="{FF2B5EF4-FFF2-40B4-BE49-F238E27FC236}">
                <a16:creationId xmlns:a16="http://schemas.microsoft.com/office/drawing/2014/main" id="{38691C93-1733-BE22-4D7F-FE0B343AC1D7}"/>
              </a:ext>
            </a:extLst>
          </p:cNvPr>
          <p:cNvPicPr>
            <a:picLocks noChangeAspect="1"/>
          </p:cNvPicPr>
          <p:nvPr/>
        </p:nvPicPr>
        <p:blipFill>
          <a:blip r:embed="rId3" cstate="print">
            <a:extLst>
              <a:ext uri="{28A0092B-C50C-407E-A947-70E740481C1C}">
                <a14:useLocalDpi xmlns:a14="http://schemas.microsoft.com/office/drawing/2010/main" val="0"/>
              </a:ext>
            </a:extLst>
          </a:blip>
          <a:srcRect l="25100" r="23815"/>
          <a:stretch>
            <a:fillRect/>
          </a:stretch>
        </p:blipFill>
        <p:spPr>
          <a:xfrm>
            <a:off x="5773306" y="1124744"/>
            <a:ext cx="3503363" cy="6858000"/>
          </a:xfrm>
          <a:prstGeom prst="rect">
            <a:avLst/>
          </a:prstGeom>
        </p:spPr>
      </p:pic>
      <p:sp>
        <p:nvSpPr>
          <p:cNvPr id="2" name="Textplatzhalter 1">
            <a:extLst>
              <a:ext uri="{FF2B5EF4-FFF2-40B4-BE49-F238E27FC236}">
                <a16:creationId xmlns:a16="http://schemas.microsoft.com/office/drawing/2014/main" id="{1B102F05-497B-DA2A-BFC0-A8BCB6C24C9E}"/>
              </a:ext>
            </a:extLst>
          </p:cNvPr>
          <p:cNvSpPr>
            <a:spLocks noGrp="1"/>
          </p:cNvSpPr>
          <p:nvPr>
            <p:ph type="body" sz="quarter" idx="11"/>
          </p:nvPr>
        </p:nvSpPr>
        <p:spPr/>
        <p:txBody>
          <a:bodyPr/>
          <a:lstStyle/>
          <a:p>
            <a:r>
              <a:rPr lang="de-DE"/>
              <a:t>Einblicke in Spezialangebote</a:t>
            </a:r>
            <a:endParaRPr lang="de-CH"/>
          </a:p>
        </p:txBody>
      </p:sp>
      <p:sp>
        <p:nvSpPr>
          <p:cNvPr id="3" name="Textplatzhalter 2">
            <a:extLst>
              <a:ext uri="{FF2B5EF4-FFF2-40B4-BE49-F238E27FC236}">
                <a16:creationId xmlns:a16="http://schemas.microsoft.com/office/drawing/2014/main" id="{06CEE3CF-CBD5-746B-A7FA-A721217323E3}"/>
              </a:ext>
            </a:extLst>
          </p:cNvPr>
          <p:cNvSpPr>
            <a:spLocks noGrp="1"/>
          </p:cNvSpPr>
          <p:nvPr>
            <p:ph type="body" sz="quarter" idx="12"/>
          </p:nvPr>
        </p:nvSpPr>
        <p:spPr/>
        <p:txBody>
          <a:bodyPr lIns="91440" tIns="45720" rIns="91440" bIns="45720" anchor="t"/>
          <a:lstStyle/>
          <a:p>
            <a:pPr marL="457200" indent="-457200">
              <a:lnSpc>
                <a:spcPct val="150000"/>
              </a:lnSpc>
              <a:buFont typeface="Wingdings" panose="05000000000000000000" pitchFamily="2" charset="2"/>
              <a:buChar char="§"/>
            </a:pPr>
            <a:r>
              <a:rPr lang="de-DE" sz="2400"/>
              <a:t>Schulergänzende Betreuung - SEB</a:t>
            </a:r>
          </a:p>
          <a:p>
            <a:pPr marL="457200" indent="-457200">
              <a:lnSpc>
                <a:spcPct val="150000"/>
              </a:lnSpc>
              <a:buFont typeface="Wingdings" panose="05000000000000000000" pitchFamily="2" charset="2"/>
              <a:buChar char="§"/>
            </a:pPr>
            <a:r>
              <a:rPr lang="de-DE" sz="2400"/>
              <a:t>Logopädie</a:t>
            </a:r>
          </a:p>
          <a:p>
            <a:pPr marL="457200" indent="-457200">
              <a:lnSpc>
                <a:spcPct val="150000"/>
              </a:lnSpc>
              <a:buFont typeface="Wingdings" panose="05000000000000000000" pitchFamily="2" charset="2"/>
              <a:buChar char="§"/>
            </a:pPr>
            <a:r>
              <a:rPr lang="de-DE" sz="2400">
                <a:latin typeface="Syntax"/>
              </a:rPr>
              <a:t>Psychomotorik</a:t>
            </a:r>
          </a:p>
          <a:p>
            <a:pPr marL="457200" indent="-457200">
              <a:lnSpc>
                <a:spcPct val="150000"/>
              </a:lnSpc>
              <a:buFont typeface="Wingdings" panose="05000000000000000000" pitchFamily="2" charset="2"/>
              <a:buChar char="§"/>
            </a:pPr>
            <a:r>
              <a:rPr lang="de-DE" sz="2400">
                <a:latin typeface="Syntax"/>
              </a:rPr>
              <a:t>Schulsozialarbeit</a:t>
            </a:r>
          </a:p>
          <a:p>
            <a:pPr marL="457200" indent="-457200">
              <a:lnSpc>
                <a:spcPct val="150000"/>
              </a:lnSpc>
              <a:buFont typeface="Wingdings" panose="05000000000000000000" pitchFamily="2" charset="2"/>
              <a:buChar char="§"/>
            </a:pPr>
            <a:r>
              <a:rPr lang="de-DE" sz="2400">
                <a:latin typeface="Syntax"/>
              </a:rPr>
              <a:t>Deutsch als Zweitsprache</a:t>
            </a:r>
          </a:p>
          <a:p>
            <a:pPr marL="457200" indent="-457200">
              <a:lnSpc>
                <a:spcPct val="150000"/>
              </a:lnSpc>
              <a:buFont typeface="Wingdings" panose="05000000000000000000" pitchFamily="2" charset="2"/>
              <a:buChar char="§"/>
            </a:pPr>
            <a:r>
              <a:rPr lang="de-DE" sz="2400">
                <a:latin typeface="Syntax"/>
              </a:rPr>
              <a:t>Kindergarten "Film ab"</a:t>
            </a:r>
            <a:endParaRPr lang="de-DE" sz="2400"/>
          </a:p>
        </p:txBody>
      </p:sp>
    </p:spTree>
    <p:extLst>
      <p:ext uri="{BB962C8B-B14F-4D97-AF65-F5344CB8AC3E}">
        <p14:creationId xmlns:p14="http://schemas.microsoft.com/office/powerpoint/2010/main" val="426570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5149891-B5AC-2F59-0BB0-2078DFDF1A56}"/>
              </a:ext>
            </a:extLst>
          </p:cNvPr>
          <p:cNvSpPr>
            <a:spLocks noGrp="1"/>
          </p:cNvSpPr>
          <p:nvPr>
            <p:ph type="body" sz="quarter" idx="11"/>
          </p:nvPr>
        </p:nvSpPr>
        <p:spPr/>
        <p:txBody>
          <a:bodyPr/>
          <a:lstStyle/>
          <a:p>
            <a:r>
              <a:rPr lang="de-DE"/>
              <a:t>Individueller Zeitplan</a:t>
            </a:r>
            <a:endParaRPr lang="de-CH"/>
          </a:p>
        </p:txBody>
      </p:sp>
      <p:sp>
        <p:nvSpPr>
          <p:cNvPr id="3" name="Textplatzhalter 2">
            <a:extLst>
              <a:ext uri="{FF2B5EF4-FFF2-40B4-BE49-F238E27FC236}">
                <a16:creationId xmlns:a16="http://schemas.microsoft.com/office/drawing/2014/main" id="{5A804692-63BE-7B7C-28D1-85E73FF0F53E}"/>
              </a:ext>
            </a:extLst>
          </p:cNvPr>
          <p:cNvSpPr>
            <a:spLocks noGrp="1"/>
          </p:cNvSpPr>
          <p:nvPr>
            <p:ph type="body" sz="quarter" idx="12"/>
          </p:nvPr>
        </p:nvSpPr>
        <p:spPr>
          <a:xfrm>
            <a:off x="1259632" y="1124744"/>
            <a:ext cx="7884368" cy="3794688"/>
          </a:xfrm>
        </p:spPr>
        <p:txBody>
          <a:bodyPr lIns="91440" tIns="45720" rIns="91440" bIns="45720" anchor="t"/>
          <a:lstStyle/>
          <a:p>
            <a:pPr marL="457200" indent="-457200">
              <a:lnSpc>
                <a:spcPct val="150000"/>
              </a:lnSpc>
              <a:buFont typeface="Arial" panose="020B0604020202020204" pitchFamily="34" charset="0"/>
              <a:buChar char="•"/>
            </a:pPr>
            <a:r>
              <a:rPr lang="de-DE" sz="2400">
                <a:latin typeface="Syntax"/>
              </a:rPr>
              <a:t>Sie haben alle einen Zettel mit ihrem Zeitplan und der Zimmereinteilung bekommen.</a:t>
            </a:r>
          </a:p>
          <a:p>
            <a:pPr marL="457200" indent="-457200">
              <a:lnSpc>
                <a:spcPct val="150000"/>
              </a:lnSpc>
              <a:buFont typeface="Arial" panose="020B0604020202020204" pitchFamily="34" charset="0"/>
              <a:buChar char="•"/>
            </a:pPr>
            <a:r>
              <a:rPr lang="de-DE" sz="2400">
                <a:latin typeface="Syntax"/>
              </a:rPr>
              <a:t>Bitte halten Sie sich an die Einteilung und an die Zeiten.</a:t>
            </a:r>
          </a:p>
          <a:p>
            <a:pPr marL="457200" indent="-457200">
              <a:lnSpc>
                <a:spcPct val="150000"/>
              </a:lnSpc>
              <a:buFont typeface="Arial" panose="020B0604020202020204" pitchFamily="34" charset="0"/>
              <a:buChar char="•"/>
            </a:pPr>
            <a:r>
              <a:rPr lang="de-DE" sz="2400">
                <a:latin typeface="Syntax"/>
              </a:rPr>
              <a:t>Ende der Veranstaltung: 20.30 Uhr</a:t>
            </a:r>
          </a:p>
          <a:p>
            <a:pPr marL="457200" indent="-457200">
              <a:lnSpc>
                <a:spcPct val="150000"/>
              </a:lnSpc>
              <a:buFont typeface="Arial" panose="020B0604020202020204" pitchFamily="34" charset="0"/>
              <a:buChar char="•"/>
            </a:pPr>
            <a:r>
              <a:rPr lang="de-DE" sz="2400">
                <a:latin typeface="Syntax"/>
              </a:rPr>
              <a:t>Wer allen nötigen Informationen hat, darf sich gerne früher verabschieden.</a:t>
            </a:r>
            <a:endParaRPr lang="de-CH" sz="2400">
              <a:latin typeface="Syntax"/>
            </a:endParaRPr>
          </a:p>
        </p:txBody>
      </p:sp>
    </p:spTree>
    <p:extLst>
      <p:ext uri="{BB962C8B-B14F-4D97-AF65-F5344CB8AC3E}">
        <p14:creationId xmlns:p14="http://schemas.microsoft.com/office/powerpoint/2010/main" val="286662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1547580" y="548600"/>
            <a:ext cx="7272892" cy="2448353"/>
          </a:xfrm>
        </p:spPr>
        <p:txBody>
          <a:bodyPr lIns="91440" tIns="45720" rIns="91440" bIns="45720" anchor="t"/>
          <a:lstStyle/>
          <a:p>
            <a:pPr algn="l"/>
            <a:r>
              <a:rPr lang="de-CH">
                <a:latin typeface="SyntaxH"/>
              </a:rPr>
              <a:t>Danke für Ihre Aufmerksamkeit </a:t>
            </a:r>
          </a:p>
          <a:p>
            <a:pPr algn="l"/>
            <a:r>
              <a:rPr lang="de-CH">
                <a:latin typeface="SyntaxH"/>
              </a:rPr>
              <a:t>und auf Wiedersehen!</a:t>
            </a:r>
          </a:p>
        </p:txBody>
      </p:sp>
      <p:pic>
        <p:nvPicPr>
          <p:cNvPr id="11" name="Grafik 10">
            <a:extLst>
              <a:ext uri="{FF2B5EF4-FFF2-40B4-BE49-F238E27FC236}">
                <a16:creationId xmlns:a16="http://schemas.microsoft.com/office/drawing/2014/main" id="{2A43E319-2DB0-40C3-BC6A-8550A0624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100" y="1772776"/>
            <a:ext cx="3384470" cy="4208026"/>
          </a:xfrm>
          <a:prstGeom prst="rect">
            <a:avLst/>
          </a:prstGeom>
        </p:spPr>
      </p:pic>
      <p:sp>
        <p:nvSpPr>
          <p:cNvPr id="18" name="Textfeld 17">
            <a:extLst>
              <a:ext uri="{FF2B5EF4-FFF2-40B4-BE49-F238E27FC236}">
                <a16:creationId xmlns:a16="http://schemas.microsoft.com/office/drawing/2014/main" id="{E2D32B70-4859-40F2-A9B5-8C01E49B6DBE}"/>
              </a:ext>
            </a:extLst>
          </p:cNvPr>
          <p:cNvSpPr txBox="1"/>
          <p:nvPr/>
        </p:nvSpPr>
        <p:spPr>
          <a:xfrm>
            <a:off x="5292100" y="5805330"/>
            <a:ext cx="4572000" cy="800219"/>
          </a:xfrm>
          <a:prstGeom prst="rect">
            <a:avLst/>
          </a:prstGeom>
          <a:noFill/>
        </p:spPr>
        <p:txBody>
          <a:bodyPr wrap="square" lIns="91440" tIns="45720" rIns="91440" bIns="45720" anchor="t">
            <a:spAutoFit/>
          </a:bodyPr>
          <a:lstStyle/>
          <a:p>
            <a:pPr algn="l"/>
            <a:endParaRPr lang="de-CH" sz="1800"/>
          </a:p>
          <a:p>
            <a:r>
              <a:rPr lang="de-CH" sz="2800">
                <a:latin typeface="Times New Roman"/>
                <a:cs typeface="Times New Roman"/>
              </a:rPr>
              <a:t>→ </a:t>
            </a:r>
            <a:r>
              <a:rPr lang="de-CH" sz="2800"/>
              <a:t>Eltern ABC</a:t>
            </a:r>
            <a:endParaRPr lang="de-CH" sz="2800">
              <a:ea typeface="Calibri"/>
              <a:cs typeface="Calibri"/>
            </a:endParaRPr>
          </a:p>
        </p:txBody>
      </p:sp>
    </p:spTree>
    <p:extLst>
      <p:ext uri="{BB962C8B-B14F-4D97-AF65-F5344CB8AC3E}">
        <p14:creationId xmlns:p14="http://schemas.microsoft.com/office/powerpoint/2010/main" val="341911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CH"/>
              <a:t>Ablauf des Abends</a:t>
            </a:r>
          </a:p>
        </p:txBody>
      </p:sp>
      <p:sp>
        <p:nvSpPr>
          <p:cNvPr id="3" name="Textplatzhalter 2"/>
          <p:cNvSpPr>
            <a:spLocks noGrp="1"/>
          </p:cNvSpPr>
          <p:nvPr>
            <p:ph type="body" sz="quarter" idx="12"/>
          </p:nvPr>
        </p:nvSpPr>
        <p:spPr>
          <a:xfrm>
            <a:off x="1259632" y="1532467"/>
            <a:ext cx="7374218" cy="3793066"/>
          </a:xfrm>
        </p:spPr>
        <p:txBody>
          <a:bodyPr lIns="91440" tIns="45720" rIns="91440" bIns="45720" anchor="t"/>
          <a:lstStyle/>
          <a:p>
            <a:pPr marL="611505" indent="-514350">
              <a:lnSpc>
                <a:spcPct val="150000"/>
              </a:lnSpc>
              <a:buFont typeface="+mj-lt"/>
              <a:buAutoNum type="arabicPeriod"/>
              <a:tabLst>
                <a:tab pos="7445375" algn="r"/>
              </a:tabLst>
            </a:pPr>
            <a:r>
              <a:rPr lang="de-CH" sz="2400">
                <a:latin typeface="Syntax"/>
              </a:rPr>
              <a:t>Begrüssung</a:t>
            </a:r>
            <a:endParaRPr lang="en-US">
              <a:latin typeface="Syntax"/>
            </a:endParaRPr>
          </a:p>
          <a:p>
            <a:pPr marL="611505" indent="-514350">
              <a:lnSpc>
                <a:spcPct val="150000"/>
              </a:lnSpc>
              <a:buFont typeface="+mj-lt"/>
              <a:buAutoNum type="arabicPeriod"/>
              <a:tabLst>
                <a:tab pos="7445375" algn="r"/>
              </a:tabLst>
            </a:pPr>
            <a:r>
              <a:rPr lang="de-CH" sz="2400">
                <a:latin typeface="Syntax"/>
              </a:rPr>
              <a:t>Generelle Informationen zum Eintritt in die Gemeindeschule Schwyz	</a:t>
            </a:r>
          </a:p>
          <a:p>
            <a:pPr marL="611505" indent="-514350">
              <a:lnSpc>
                <a:spcPct val="150000"/>
              </a:lnSpc>
              <a:buFont typeface="+mj-lt"/>
              <a:buAutoNum type="arabicPeriod"/>
              <a:tabLst>
                <a:tab pos="7445375" algn="r"/>
              </a:tabLst>
            </a:pPr>
            <a:r>
              <a:rPr lang="de-CH" sz="2400">
                <a:latin typeface="Syntax"/>
              </a:rPr>
              <a:t>Besuch verschiedener Workshops und Marktplatz	</a:t>
            </a:r>
          </a:p>
          <a:p>
            <a:pPr marL="611505" indent="-514350">
              <a:lnSpc>
                <a:spcPct val="150000"/>
              </a:lnSpc>
              <a:buFont typeface="+mj-lt"/>
              <a:buAutoNum type="arabicPeriod"/>
              <a:tabLst>
                <a:tab pos="7445375" algn="r"/>
              </a:tabLst>
            </a:pPr>
            <a:r>
              <a:rPr lang="de-CH" sz="2400">
                <a:latin typeface="Syntax"/>
              </a:rPr>
              <a:t>Offenes Ende &gt; ca. 20.30 Uhr	</a:t>
            </a:r>
          </a:p>
        </p:txBody>
      </p:sp>
    </p:spTree>
    <p:extLst>
      <p:ext uri="{BB962C8B-B14F-4D97-AF65-F5344CB8AC3E}">
        <p14:creationId xmlns:p14="http://schemas.microsoft.com/office/powerpoint/2010/main" val="169544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4D06D-DD64-8FA0-9B9D-B67EDE9AD389}"/>
              </a:ext>
            </a:extLst>
          </p:cNvPr>
          <p:cNvSpPr>
            <a:spLocks noGrp="1"/>
          </p:cNvSpPr>
          <p:nvPr>
            <p:ph type="body" sz="quarter" idx="11"/>
          </p:nvPr>
        </p:nvSpPr>
        <p:spPr/>
        <p:txBody>
          <a:bodyPr lIns="91440" tIns="45720" rIns="91440" bIns="45720" anchor="t"/>
          <a:lstStyle/>
          <a:p>
            <a:pPr marL="97155"/>
            <a:r>
              <a:rPr lang="en-US" err="1">
                <a:latin typeface="SyntaxH"/>
              </a:rPr>
              <a:t>Inhalt</a:t>
            </a:r>
            <a:endParaRPr lang="en-US"/>
          </a:p>
        </p:txBody>
      </p:sp>
      <p:sp>
        <p:nvSpPr>
          <p:cNvPr id="3" name="Text Placeholder 2">
            <a:extLst>
              <a:ext uri="{FF2B5EF4-FFF2-40B4-BE49-F238E27FC236}">
                <a16:creationId xmlns:a16="http://schemas.microsoft.com/office/drawing/2014/main" id="{BF246ED2-A854-33D9-E563-3E61921B5907}"/>
              </a:ext>
            </a:extLst>
          </p:cNvPr>
          <p:cNvSpPr>
            <a:spLocks noGrp="1"/>
          </p:cNvSpPr>
          <p:nvPr>
            <p:ph type="body" sz="quarter" idx="12"/>
          </p:nvPr>
        </p:nvSpPr>
        <p:spPr>
          <a:xfrm>
            <a:off x="1259632" y="1434819"/>
            <a:ext cx="7496180" cy="3823714"/>
          </a:xfrm>
        </p:spPr>
        <p:txBody>
          <a:bodyPr lIns="91440" tIns="45720" rIns="91440" bIns="45720" anchor="t"/>
          <a:lstStyle/>
          <a:p>
            <a:pPr marL="554355">
              <a:lnSpc>
                <a:spcPct val="150000"/>
              </a:lnSpc>
            </a:pPr>
            <a:r>
              <a:rPr lang="en-US" sz="2400" err="1">
                <a:latin typeface="Syntax"/>
              </a:rPr>
              <a:t>Schulmodell</a:t>
            </a:r>
            <a:r>
              <a:rPr lang="en-US" sz="2400">
                <a:latin typeface="Syntax"/>
              </a:rPr>
              <a:t> des Kantons Schwyz</a:t>
            </a:r>
            <a:endParaRPr lang="en-US" sz="2400"/>
          </a:p>
          <a:p>
            <a:pPr marL="554355">
              <a:lnSpc>
                <a:spcPct val="150000"/>
              </a:lnSpc>
            </a:pPr>
            <a:r>
              <a:rPr lang="en-US" sz="2400" err="1">
                <a:latin typeface="Syntax"/>
              </a:rPr>
              <a:t>Lehrplan</a:t>
            </a:r>
            <a:r>
              <a:rPr lang="en-US" sz="2400">
                <a:latin typeface="Syntax"/>
              </a:rPr>
              <a:t> des Kindergartens und der Primarschule</a:t>
            </a:r>
          </a:p>
          <a:p>
            <a:pPr marL="554355">
              <a:lnSpc>
                <a:spcPct val="150000"/>
              </a:lnSpc>
            </a:pPr>
            <a:r>
              <a:rPr lang="en-US" sz="2400" err="1">
                <a:latin typeface="Syntax"/>
              </a:rPr>
              <a:t>Schulkreiszuteilung</a:t>
            </a:r>
            <a:r>
              <a:rPr lang="en-US" sz="2400">
                <a:latin typeface="Syntax"/>
              </a:rPr>
              <a:t> und </a:t>
            </a:r>
            <a:r>
              <a:rPr lang="en-US" sz="2400" err="1">
                <a:latin typeface="Syntax"/>
              </a:rPr>
              <a:t>Klasseneinteilung</a:t>
            </a:r>
            <a:endParaRPr lang="en-US" sz="2400">
              <a:latin typeface="Syntax"/>
            </a:endParaRPr>
          </a:p>
          <a:p>
            <a:pPr marL="554355">
              <a:lnSpc>
                <a:spcPct val="150000"/>
              </a:lnSpc>
            </a:pPr>
            <a:r>
              <a:rPr lang="en-US" sz="2400" err="1">
                <a:latin typeface="Syntax"/>
              </a:rPr>
              <a:t>Klärung</a:t>
            </a:r>
            <a:r>
              <a:rPr lang="en-US" sz="2400">
                <a:latin typeface="Syntax"/>
              </a:rPr>
              <a:t> </a:t>
            </a:r>
            <a:r>
              <a:rPr lang="en-US" sz="2400" err="1">
                <a:latin typeface="Syntax"/>
              </a:rPr>
              <a:t>Zuständigkeit</a:t>
            </a:r>
            <a:r>
              <a:rPr lang="en-US" sz="2400">
                <a:latin typeface="Syntax"/>
              </a:rPr>
              <a:t> </a:t>
            </a:r>
            <a:r>
              <a:rPr lang="en-US" sz="2400" err="1">
                <a:latin typeface="Syntax"/>
              </a:rPr>
              <a:t>Schulweg</a:t>
            </a:r>
            <a:endParaRPr lang="en-US" sz="2400">
              <a:latin typeface="Syntax"/>
            </a:endParaRPr>
          </a:p>
          <a:p>
            <a:pPr marL="554355">
              <a:lnSpc>
                <a:spcPct val="150000"/>
              </a:lnSpc>
            </a:pPr>
            <a:r>
              <a:rPr lang="en-US" sz="2400">
                <a:latin typeface="Syntax"/>
              </a:rPr>
              <a:t>Schulergänzende </a:t>
            </a:r>
            <a:r>
              <a:rPr lang="en-US" sz="2400" err="1">
                <a:latin typeface="Syntax"/>
              </a:rPr>
              <a:t>Betreuung</a:t>
            </a:r>
            <a:endParaRPr lang="en-US" sz="2400">
              <a:latin typeface="Syntax"/>
            </a:endParaRPr>
          </a:p>
          <a:p>
            <a:pPr marL="554355"/>
            <a:endParaRPr lang="en-US">
              <a:latin typeface="Syntax"/>
            </a:endParaRPr>
          </a:p>
          <a:p>
            <a:pPr marL="554355"/>
            <a:endParaRPr lang="en-US"/>
          </a:p>
          <a:p>
            <a:pPr marL="554355"/>
            <a:endParaRPr lang="en-US"/>
          </a:p>
          <a:p>
            <a:pPr marL="554355"/>
            <a:endParaRPr lang="en-US"/>
          </a:p>
        </p:txBody>
      </p:sp>
    </p:spTree>
    <p:extLst>
      <p:ext uri="{BB962C8B-B14F-4D97-AF65-F5344CB8AC3E}">
        <p14:creationId xmlns:p14="http://schemas.microsoft.com/office/powerpoint/2010/main" val="23858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308717" y="360040"/>
            <a:ext cx="7704856" cy="476672"/>
          </a:xfrm>
        </p:spPr>
        <p:txBody>
          <a:bodyPr lIns="91440" tIns="45720" rIns="91440" bIns="45720" anchor="t"/>
          <a:lstStyle/>
          <a:p>
            <a:pPr marL="97155"/>
            <a:r>
              <a:rPr lang="de-CH">
                <a:latin typeface="SyntaxH"/>
              </a:rPr>
              <a:t>Schulmodell des Kanton Schwyz</a:t>
            </a:r>
            <a:endParaRPr lang="en-US">
              <a:latin typeface="SyntaxH"/>
            </a:endParaRPr>
          </a:p>
        </p:txBody>
      </p:sp>
      <p:pic>
        <p:nvPicPr>
          <p:cNvPr id="7" name="Grafik 6">
            <a:extLst>
              <a:ext uri="{FF2B5EF4-FFF2-40B4-BE49-F238E27FC236}">
                <a16:creationId xmlns:a16="http://schemas.microsoft.com/office/drawing/2014/main" id="{B5EB81E3-6ED0-0709-0BE3-D01E154ABACC}"/>
              </a:ext>
            </a:extLst>
          </p:cNvPr>
          <p:cNvPicPr>
            <a:picLocks noChangeAspect="1"/>
          </p:cNvPicPr>
          <p:nvPr/>
        </p:nvPicPr>
        <p:blipFill>
          <a:blip r:embed="rId3"/>
          <a:srcRect b="17636"/>
          <a:stretch>
            <a:fillRect/>
          </a:stretch>
        </p:blipFill>
        <p:spPr>
          <a:xfrm>
            <a:off x="1445070" y="1209798"/>
            <a:ext cx="7076675" cy="4130246"/>
          </a:xfrm>
          <a:prstGeom prst="rect">
            <a:avLst/>
          </a:prstGeom>
        </p:spPr>
      </p:pic>
      <p:sp>
        <p:nvSpPr>
          <p:cNvPr id="3" name="Textfeld 2">
            <a:extLst>
              <a:ext uri="{FF2B5EF4-FFF2-40B4-BE49-F238E27FC236}">
                <a16:creationId xmlns:a16="http://schemas.microsoft.com/office/drawing/2014/main" id="{DD91850B-EC71-9091-5A69-EB594242A28C}"/>
              </a:ext>
            </a:extLst>
          </p:cNvPr>
          <p:cNvSpPr txBox="1"/>
          <p:nvPr/>
        </p:nvSpPr>
        <p:spPr>
          <a:xfrm>
            <a:off x="2327371" y="5713130"/>
            <a:ext cx="6582821" cy="784830"/>
          </a:xfrm>
          <a:prstGeom prst="rect">
            <a:avLst/>
          </a:prstGeom>
          <a:noFill/>
          <a:ln>
            <a:solidFill>
              <a:srgbClr val="00B050"/>
            </a:solidFill>
          </a:ln>
        </p:spPr>
        <p:txBody>
          <a:bodyPr wrap="square" rtlCol="0">
            <a:spAutoFit/>
          </a:bodyPr>
          <a:lstStyle/>
          <a:p>
            <a:pPr defTabSz="432000">
              <a:tabLst>
                <a:tab pos="0" algn="l"/>
                <a:tab pos="72000" algn="l"/>
              </a:tabLst>
            </a:pPr>
            <a:r>
              <a:rPr lang="de-CH" sz="2000" b="1">
                <a:solidFill>
                  <a:srgbClr val="00B050"/>
                </a:solidFill>
                <a:latin typeface="Syntax" panose="00000400000000000000" pitchFamily="2" charset="0"/>
              </a:rPr>
              <a:t>Regelfall:	Wechsel in die nächsthöhere Klasse</a:t>
            </a:r>
          </a:p>
          <a:p>
            <a:pPr defTabSz="72000">
              <a:spcBef>
                <a:spcPts val="600"/>
              </a:spcBef>
            </a:pPr>
            <a:r>
              <a:rPr lang="de-CH" sz="2000" b="1">
                <a:solidFill>
                  <a:srgbClr val="00B050"/>
                </a:solidFill>
                <a:latin typeface="Syntax" panose="00000400000000000000" pitchFamily="2" charset="0"/>
              </a:rPr>
              <a:t>Ausnahme:		Schullaufbahnentscheid </a:t>
            </a:r>
            <a:r>
              <a:rPr lang="de-CH" sz="1600" b="1">
                <a:solidFill>
                  <a:srgbClr val="00B050"/>
                </a:solidFill>
                <a:latin typeface="Syntax" panose="00000400000000000000" pitchFamily="2" charset="0"/>
              </a:rPr>
              <a:t>(Repetition, Überspringen)</a:t>
            </a:r>
          </a:p>
        </p:txBody>
      </p:sp>
      <p:pic>
        <p:nvPicPr>
          <p:cNvPr id="4" name="Grafik 3">
            <a:extLst>
              <a:ext uri="{FF2B5EF4-FFF2-40B4-BE49-F238E27FC236}">
                <a16:creationId xmlns:a16="http://schemas.microsoft.com/office/drawing/2014/main" id="{3B4FCC56-4DD9-28C1-FA09-BE2F6BC4E11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14644" y="5713130"/>
            <a:ext cx="723275" cy="723275"/>
          </a:xfrm>
          <a:prstGeom prst="rect">
            <a:avLst/>
          </a:prstGeom>
        </p:spPr>
      </p:pic>
    </p:spTree>
    <p:extLst>
      <p:ext uri="{BB962C8B-B14F-4D97-AF65-F5344CB8AC3E}">
        <p14:creationId xmlns:p14="http://schemas.microsoft.com/office/powerpoint/2010/main" val="5309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159588" y="360040"/>
            <a:ext cx="7704856" cy="476672"/>
          </a:xfrm>
        </p:spPr>
        <p:txBody>
          <a:bodyPr/>
          <a:lstStyle/>
          <a:p>
            <a:r>
              <a:rPr lang="de-CH"/>
              <a:t>Lehrplan 21</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975" y="6053969"/>
            <a:ext cx="2665582" cy="543638"/>
          </a:xfrm>
          <a:prstGeom prst="rect">
            <a:avLst/>
          </a:prstGeom>
        </p:spPr>
      </p:pic>
      <p:pic>
        <p:nvPicPr>
          <p:cNvPr id="7" name="Grafik 6"/>
          <p:cNvPicPr>
            <a:picLocks noChangeAspect="1"/>
          </p:cNvPicPr>
          <p:nvPr/>
        </p:nvPicPr>
        <p:blipFill rotWithShape="1">
          <a:blip r:embed="rId4"/>
          <a:srcRect l="5900" t="30344" r="4324" b="11034"/>
          <a:stretch/>
        </p:blipFill>
        <p:spPr>
          <a:xfrm>
            <a:off x="1345416" y="2148290"/>
            <a:ext cx="7544141" cy="3694542"/>
          </a:xfrm>
          <a:prstGeom prst="rect">
            <a:avLst/>
          </a:prstGeom>
          <a:ln>
            <a:solidFill>
              <a:srgbClr val="C00000"/>
            </a:solidFill>
          </a:ln>
        </p:spPr>
      </p:pic>
      <p:sp>
        <p:nvSpPr>
          <p:cNvPr id="3" name="Textfeld 2"/>
          <p:cNvSpPr txBox="1"/>
          <p:nvPr/>
        </p:nvSpPr>
        <p:spPr>
          <a:xfrm>
            <a:off x="1357737" y="1337528"/>
            <a:ext cx="3710021" cy="400110"/>
          </a:xfrm>
          <a:prstGeom prst="rect">
            <a:avLst/>
          </a:prstGeom>
          <a:solidFill>
            <a:schemeClr val="bg1"/>
          </a:solidFill>
          <a:ln>
            <a:solidFill>
              <a:srgbClr val="C00000"/>
            </a:solidFill>
          </a:ln>
        </p:spPr>
        <p:txBody>
          <a:bodyPr wrap="square" rtlCol="0">
            <a:spAutoFit/>
          </a:bodyPr>
          <a:lstStyle/>
          <a:p>
            <a:r>
              <a:rPr lang="de-CH" sz="2000" b="1">
                <a:latin typeface="Syntax" panose="00000400000000000000" pitchFamily="2" charset="0"/>
              </a:rPr>
              <a:t>Entwicklungsorientierte Zugänge</a:t>
            </a:r>
          </a:p>
        </p:txBody>
      </p:sp>
      <p:sp>
        <p:nvSpPr>
          <p:cNvPr id="8" name="Textfeld 7"/>
          <p:cNvSpPr txBox="1"/>
          <p:nvPr/>
        </p:nvSpPr>
        <p:spPr>
          <a:xfrm>
            <a:off x="4979622" y="1337528"/>
            <a:ext cx="3821799" cy="400110"/>
          </a:xfrm>
          <a:prstGeom prst="rect">
            <a:avLst/>
          </a:prstGeom>
          <a:solidFill>
            <a:schemeClr val="bg1"/>
          </a:solidFill>
          <a:ln>
            <a:solidFill>
              <a:srgbClr val="C00000"/>
            </a:solidFill>
          </a:ln>
        </p:spPr>
        <p:txBody>
          <a:bodyPr wrap="square" lIns="91440" tIns="45720" rIns="91440" bIns="45720" rtlCol="0" anchor="t">
            <a:spAutoFit/>
          </a:bodyPr>
          <a:lstStyle/>
          <a:p>
            <a:pPr algn="r"/>
            <a:r>
              <a:rPr lang="de-CH" sz="2000" b="1">
                <a:latin typeface="Syntax"/>
              </a:rPr>
              <a:t>Fachbereiche</a:t>
            </a:r>
            <a:endParaRPr lang="en-US"/>
          </a:p>
        </p:txBody>
      </p:sp>
    </p:spTree>
    <p:extLst>
      <p:ext uri="{BB962C8B-B14F-4D97-AF65-F5344CB8AC3E}">
        <p14:creationId xmlns:p14="http://schemas.microsoft.com/office/powerpoint/2010/main" val="210122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23BD7-835C-7D6B-2DE8-FC514F8F497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F2EC8F4-3BCD-B7B0-DBAB-66EC3FCB6715}"/>
              </a:ext>
            </a:extLst>
          </p:cNvPr>
          <p:cNvSpPr>
            <a:spLocks noGrp="1"/>
          </p:cNvSpPr>
          <p:nvPr>
            <p:ph type="body" sz="quarter" idx="11"/>
          </p:nvPr>
        </p:nvSpPr>
        <p:spPr>
          <a:xfrm>
            <a:off x="1182296" y="240261"/>
            <a:ext cx="7704856" cy="476672"/>
          </a:xfrm>
        </p:spPr>
        <p:txBody>
          <a:bodyPr/>
          <a:lstStyle/>
          <a:p>
            <a:r>
              <a:rPr lang="de-DE"/>
              <a:t>Standorte</a:t>
            </a:r>
            <a:endParaRPr lang="de-CH"/>
          </a:p>
        </p:txBody>
      </p:sp>
      <p:pic>
        <p:nvPicPr>
          <p:cNvPr id="9" name="Grafik 8">
            <a:extLst>
              <a:ext uri="{FF2B5EF4-FFF2-40B4-BE49-F238E27FC236}">
                <a16:creationId xmlns:a16="http://schemas.microsoft.com/office/drawing/2014/main" id="{24C605A1-38D1-27D0-4975-D95BB1D0E2D5}"/>
              </a:ext>
            </a:extLst>
          </p:cNvPr>
          <p:cNvPicPr>
            <a:picLocks noChangeAspect="1"/>
          </p:cNvPicPr>
          <p:nvPr/>
        </p:nvPicPr>
        <p:blipFill>
          <a:blip r:embed="rId3">
            <a:extLst>
              <a:ext uri="{BEBA8EAE-BF5A-486C-A8C5-ECC9F3942E4B}">
                <a14:imgProps xmlns:a14="http://schemas.microsoft.com/office/drawing/2010/main">
                  <a14:imgLayer r:embed="rId4">
                    <a14:imgEffect>
                      <a14:saturation sat="153000"/>
                    </a14:imgEffect>
                    <a14:imgEffect>
                      <a14:brightnessContrast bright="15000" contrast="11000"/>
                    </a14:imgEffect>
                  </a14:imgLayer>
                </a14:imgProps>
              </a:ext>
            </a:extLst>
          </a:blip>
          <a:stretch>
            <a:fillRect/>
          </a:stretch>
        </p:blipFill>
        <p:spPr>
          <a:xfrm>
            <a:off x="745954" y="1151216"/>
            <a:ext cx="8398046" cy="5062022"/>
          </a:xfrm>
          <a:prstGeom prst="rect">
            <a:avLst/>
          </a:prstGeom>
          <a:solidFill>
            <a:schemeClr val="accent1">
              <a:alpha val="30000"/>
            </a:schemeClr>
          </a:solidFill>
        </p:spPr>
      </p:pic>
      <p:sp>
        <p:nvSpPr>
          <p:cNvPr id="4" name="Oval 3">
            <a:extLst>
              <a:ext uri="{FF2B5EF4-FFF2-40B4-BE49-F238E27FC236}">
                <a16:creationId xmlns:a16="http://schemas.microsoft.com/office/drawing/2014/main" id="{D0ECA9C9-594F-7F34-9B4B-BE74FA6956AC}"/>
              </a:ext>
            </a:extLst>
          </p:cNvPr>
          <p:cNvSpPr/>
          <p:nvPr/>
        </p:nvSpPr>
        <p:spPr>
          <a:xfrm>
            <a:off x="2038320" y="1478537"/>
            <a:ext cx="936000" cy="936000"/>
          </a:xfrm>
          <a:prstGeom prst="ellipse">
            <a:avLst/>
          </a:prstGeom>
          <a:solidFill>
            <a:srgbClr val="903681">
              <a:alpha val="60000"/>
            </a:srgb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Oval 3">
            <a:extLst>
              <a:ext uri="{FF2B5EF4-FFF2-40B4-BE49-F238E27FC236}">
                <a16:creationId xmlns:a16="http://schemas.microsoft.com/office/drawing/2014/main" id="{CC3B86B1-F414-660B-AE44-FAC3D2BBE6A5}"/>
              </a:ext>
            </a:extLst>
          </p:cNvPr>
          <p:cNvSpPr/>
          <p:nvPr/>
        </p:nvSpPr>
        <p:spPr>
          <a:xfrm>
            <a:off x="4050000" y="5322016"/>
            <a:ext cx="936000" cy="936000"/>
          </a:xfrm>
          <a:prstGeom prst="ellipse">
            <a:avLst/>
          </a:prstGeom>
          <a:solidFill>
            <a:srgbClr val="FFC000">
              <a:alpha val="68000"/>
            </a:srgb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Oval 3">
            <a:extLst>
              <a:ext uri="{FF2B5EF4-FFF2-40B4-BE49-F238E27FC236}">
                <a16:creationId xmlns:a16="http://schemas.microsoft.com/office/drawing/2014/main" id="{596D996A-9609-D041-6C2F-CAF815D6931E}"/>
              </a:ext>
            </a:extLst>
          </p:cNvPr>
          <p:cNvSpPr/>
          <p:nvPr/>
        </p:nvSpPr>
        <p:spPr>
          <a:xfrm>
            <a:off x="7659179" y="4443463"/>
            <a:ext cx="936000" cy="936000"/>
          </a:xfrm>
          <a:prstGeom prst="ellipse">
            <a:avLst/>
          </a:prstGeom>
          <a:solidFill>
            <a:schemeClr val="tx2">
              <a:lumMod val="60000"/>
              <a:lumOff val="40000"/>
              <a:alpha val="60000"/>
            </a:scheme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3">
            <a:extLst>
              <a:ext uri="{FF2B5EF4-FFF2-40B4-BE49-F238E27FC236}">
                <a16:creationId xmlns:a16="http://schemas.microsoft.com/office/drawing/2014/main" id="{78F7AD95-7EEC-E331-B10C-99194F70B137}"/>
              </a:ext>
            </a:extLst>
          </p:cNvPr>
          <p:cNvSpPr/>
          <p:nvPr/>
        </p:nvSpPr>
        <p:spPr>
          <a:xfrm>
            <a:off x="5107307" y="2992388"/>
            <a:ext cx="792000" cy="792000"/>
          </a:xfrm>
          <a:prstGeom prst="ellipse">
            <a:avLst/>
          </a:prstGeom>
          <a:solidFill>
            <a:srgbClr val="FF0000">
              <a:alpha val="60000"/>
            </a:srgb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3">
            <a:extLst>
              <a:ext uri="{FF2B5EF4-FFF2-40B4-BE49-F238E27FC236}">
                <a16:creationId xmlns:a16="http://schemas.microsoft.com/office/drawing/2014/main" id="{60F0096C-BE62-74E4-F356-27AB048FC256}"/>
              </a:ext>
            </a:extLst>
          </p:cNvPr>
          <p:cNvSpPr/>
          <p:nvPr/>
        </p:nvSpPr>
        <p:spPr>
          <a:xfrm>
            <a:off x="5034724" y="3939265"/>
            <a:ext cx="792000" cy="792000"/>
          </a:xfrm>
          <a:prstGeom prst="ellipse">
            <a:avLst/>
          </a:prstGeom>
          <a:solidFill>
            <a:srgbClr val="FF0000">
              <a:alpha val="60000"/>
            </a:srgb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3">
            <a:extLst>
              <a:ext uri="{FF2B5EF4-FFF2-40B4-BE49-F238E27FC236}">
                <a16:creationId xmlns:a16="http://schemas.microsoft.com/office/drawing/2014/main" id="{5F2E8063-0EBE-982F-250C-C98BEE33FBE6}"/>
              </a:ext>
            </a:extLst>
          </p:cNvPr>
          <p:cNvSpPr/>
          <p:nvPr/>
        </p:nvSpPr>
        <p:spPr>
          <a:xfrm>
            <a:off x="6400898" y="2336535"/>
            <a:ext cx="576000" cy="576000"/>
          </a:xfrm>
          <a:prstGeom prst="ellipse">
            <a:avLst/>
          </a:prstGeom>
          <a:solidFill>
            <a:srgbClr val="FF0000">
              <a:alpha val="63000"/>
            </a:srgb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3">
            <a:extLst>
              <a:ext uri="{FF2B5EF4-FFF2-40B4-BE49-F238E27FC236}">
                <a16:creationId xmlns:a16="http://schemas.microsoft.com/office/drawing/2014/main" id="{83629710-6648-FC47-AF6A-7433FE811D05}"/>
              </a:ext>
            </a:extLst>
          </p:cNvPr>
          <p:cNvSpPr/>
          <p:nvPr/>
        </p:nvSpPr>
        <p:spPr>
          <a:xfrm>
            <a:off x="6817473" y="3736746"/>
            <a:ext cx="576000" cy="575695"/>
          </a:xfrm>
          <a:prstGeom prst="ellipse">
            <a:avLst/>
          </a:prstGeom>
          <a:solidFill>
            <a:srgbClr val="FF0000">
              <a:alpha val="60000"/>
            </a:srgb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feld 10">
            <a:extLst>
              <a:ext uri="{FF2B5EF4-FFF2-40B4-BE49-F238E27FC236}">
                <a16:creationId xmlns:a16="http://schemas.microsoft.com/office/drawing/2014/main" id="{52CDD641-1D80-9A9C-C0EA-FE17953072F6}"/>
              </a:ext>
            </a:extLst>
          </p:cNvPr>
          <p:cNvSpPr txBox="1"/>
          <p:nvPr/>
        </p:nvSpPr>
        <p:spPr>
          <a:xfrm>
            <a:off x="4160265" y="740320"/>
            <a:ext cx="2912330" cy="646331"/>
          </a:xfrm>
          <a:prstGeom prst="rect">
            <a:avLst/>
          </a:prstGeom>
          <a:solidFill>
            <a:schemeClr val="bg1">
              <a:lumMod val="95000"/>
            </a:schemeClr>
          </a:solidFill>
          <a:ln w="22225">
            <a:solidFill>
              <a:schemeClr val="accent4">
                <a:lumMod val="60000"/>
                <a:lumOff val="40000"/>
              </a:schemeClr>
            </a:solidFill>
          </a:ln>
          <a:effectLst>
            <a:softEdge rad="0"/>
          </a:effectLst>
        </p:spPr>
        <p:txBody>
          <a:bodyPr wrap="square" rtlCol="0">
            <a:spAutoFit/>
          </a:bodyPr>
          <a:lstStyle/>
          <a:p>
            <a:r>
              <a:rPr lang="de-DE" b="1">
                <a:solidFill>
                  <a:srgbClr val="903681"/>
                </a:solidFill>
              </a:rPr>
              <a:t>SH </a:t>
            </a:r>
            <a:r>
              <a:rPr lang="de-DE" b="1" err="1">
                <a:solidFill>
                  <a:srgbClr val="903681"/>
                </a:solidFill>
              </a:rPr>
              <a:t>Seerüti</a:t>
            </a:r>
            <a:r>
              <a:rPr lang="de-DE" b="1">
                <a:solidFill>
                  <a:srgbClr val="903681"/>
                </a:solidFill>
              </a:rPr>
              <a:t> (KG bis 2. Klasse)</a:t>
            </a:r>
          </a:p>
          <a:p>
            <a:r>
              <a:rPr lang="de-DE" b="1">
                <a:solidFill>
                  <a:srgbClr val="903681"/>
                </a:solidFill>
              </a:rPr>
              <a:t>SH Krummfeld</a:t>
            </a:r>
            <a:endParaRPr lang="de-CH" b="1">
              <a:solidFill>
                <a:srgbClr val="903681"/>
              </a:solidFill>
            </a:endParaRPr>
          </a:p>
        </p:txBody>
      </p:sp>
      <p:sp>
        <p:nvSpPr>
          <p:cNvPr id="12" name="Textfeld 11">
            <a:extLst>
              <a:ext uri="{FF2B5EF4-FFF2-40B4-BE49-F238E27FC236}">
                <a16:creationId xmlns:a16="http://schemas.microsoft.com/office/drawing/2014/main" id="{86C75BA6-CBE5-F343-F858-7597036A44C3}"/>
              </a:ext>
            </a:extLst>
          </p:cNvPr>
          <p:cNvSpPr txBox="1"/>
          <p:nvPr/>
        </p:nvSpPr>
        <p:spPr>
          <a:xfrm>
            <a:off x="190501" y="5294691"/>
            <a:ext cx="3500224" cy="923330"/>
          </a:xfrm>
          <a:prstGeom prst="rect">
            <a:avLst/>
          </a:prstGeom>
          <a:solidFill>
            <a:schemeClr val="bg1">
              <a:lumMod val="85000"/>
            </a:schemeClr>
          </a:solidFill>
          <a:ln w="25400">
            <a:solidFill>
              <a:srgbClr val="FFC000"/>
            </a:solidFill>
          </a:ln>
          <a:effectLst>
            <a:softEdge rad="0"/>
          </a:effectLst>
        </p:spPr>
        <p:txBody>
          <a:bodyPr wrap="square" rtlCol="0">
            <a:spAutoFit/>
          </a:bodyPr>
          <a:lstStyle/>
          <a:p>
            <a:r>
              <a:rPr lang="de-DE" b="1">
                <a:solidFill>
                  <a:schemeClr val="accent6">
                    <a:lumMod val="75000"/>
                  </a:schemeClr>
                </a:solidFill>
              </a:rPr>
              <a:t>Altes Schulhaus (KG)</a:t>
            </a:r>
          </a:p>
          <a:p>
            <a:r>
              <a:rPr lang="de-DE" b="1">
                <a:solidFill>
                  <a:schemeClr val="accent6">
                    <a:lumMod val="75000"/>
                  </a:schemeClr>
                </a:solidFill>
              </a:rPr>
              <a:t>SH Christophorus (KG, 1. Kl.)</a:t>
            </a:r>
          </a:p>
          <a:p>
            <a:r>
              <a:rPr lang="de-DE" b="1">
                <a:solidFill>
                  <a:schemeClr val="accent6">
                    <a:lumMod val="75000"/>
                  </a:schemeClr>
                </a:solidFill>
              </a:rPr>
              <a:t>SH </a:t>
            </a:r>
            <a:r>
              <a:rPr lang="de-DE" b="1" err="1">
                <a:solidFill>
                  <a:schemeClr val="accent6">
                    <a:lumMod val="75000"/>
                  </a:schemeClr>
                </a:solidFill>
              </a:rPr>
              <a:t>Muota</a:t>
            </a:r>
            <a:r>
              <a:rPr lang="de-DE" b="1">
                <a:solidFill>
                  <a:schemeClr val="accent6">
                    <a:lumMod val="75000"/>
                  </a:schemeClr>
                </a:solidFill>
              </a:rPr>
              <a:t> </a:t>
            </a:r>
            <a:endParaRPr lang="de-CH" b="1">
              <a:solidFill>
                <a:schemeClr val="accent6">
                  <a:lumMod val="75000"/>
                </a:schemeClr>
              </a:solidFill>
            </a:endParaRPr>
          </a:p>
        </p:txBody>
      </p:sp>
      <p:sp>
        <p:nvSpPr>
          <p:cNvPr id="13" name="Textfeld 12">
            <a:extLst>
              <a:ext uri="{FF2B5EF4-FFF2-40B4-BE49-F238E27FC236}">
                <a16:creationId xmlns:a16="http://schemas.microsoft.com/office/drawing/2014/main" id="{E8C2D7C5-8A69-B2BD-D90C-9FA486EA57FC}"/>
              </a:ext>
            </a:extLst>
          </p:cNvPr>
          <p:cNvSpPr txBox="1"/>
          <p:nvPr/>
        </p:nvSpPr>
        <p:spPr>
          <a:xfrm>
            <a:off x="6078177" y="5844052"/>
            <a:ext cx="2630592" cy="646331"/>
          </a:xfrm>
          <a:prstGeom prst="rect">
            <a:avLst/>
          </a:prstGeom>
          <a:solidFill>
            <a:schemeClr val="bg1">
              <a:lumMod val="85000"/>
            </a:schemeClr>
          </a:solidFill>
          <a:ln w="22225">
            <a:solidFill>
              <a:schemeClr val="tx2">
                <a:lumMod val="60000"/>
                <a:lumOff val="40000"/>
              </a:schemeClr>
            </a:solidFill>
          </a:ln>
          <a:effectLst>
            <a:softEdge rad="0"/>
          </a:effectLst>
        </p:spPr>
        <p:txBody>
          <a:bodyPr wrap="square" rtlCol="0">
            <a:spAutoFit/>
          </a:bodyPr>
          <a:lstStyle/>
          <a:p>
            <a:r>
              <a:rPr lang="de-DE" b="1">
                <a:solidFill>
                  <a:srgbClr val="0070C0"/>
                </a:solidFill>
              </a:rPr>
              <a:t>SH Mythen I (KG)</a:t>
            </a:r>
          </a:p>
          <a:p>
            <a:r>
              <a:rPr lang="de-DE" b="1">
                <a:solidFill>
                  <a:srgbClr val="0070C0"/>
                </a:solidFill>
              </a:rPr>
              <a:t>SH Mythen II (1. Kl.</a:t>
            </a:r>
            <a:r>
              <a:rPr lang="de-DE">
                <a:solidFill>
                  <a:srgbClr val="0070C0"/>
                </a:solidFill>
              </a:rPr>
              <a:t>)</a:t>
            </a:r>
          </a:p>
        </p:txBody>
      </p:sp>
      <p:sp>
        <p:nvSpPr>
          <p:cNvPr id="14" name="Textfeld 10">
            <a:extLst>
              <a:ext uri="{FF2B5EF4-FFF2-40B4-BE49-F238E27FC236}">
                <a16:creationId xmlns:a16="http://schemas.microsoft.com/office/drawing/2014/main" id="{872A7C98-77E1-8FFC-40A7-9A0063821E07}"/>
              </a:ext>
            </a:extLst>
          </p:cNvPr>
          <p:cNvSpPr txBox="1"/>
          <p:nvPr/>
        </p:nvSpPr>
        <p:spPr>
          <a:xfrm>
            <a:off x="1862615" y="3152242"/>
            <a:ext cx="2736631" cy="382285"/>
          </a:xfrm>
          <a:prstGeom prst="rect">
            <a:avLst/>
          </a:prstGeom>
          <a:solidFill>
            <a:schemeClr val="bg1">
              <a:lumMod val="85000"/>
            </a:schemeClr>
          </a:solidFill>
          <a:ln w="22225">
            <a:solidFill>
              <a:srgbClr val="FF0000"/>
            </a:solidFill>
          </a:ln>
          <a:effectLst>
            <a:reflection endPos="0" dir="5400000" sy="-100000" algn="bl" rotWithShape="0"/>
            <a:softEdge rad="0"/>
          </a:effectLst>
        </p:spPr>
        <p:txBody>
          <a:bodyPr wrap="square" rtlCol="0">
            <a:spAutoFit/>
          </a:bodyPr>
          <a:lstStyle/>
          <a:p>
            <a:r>
              <a:rPr lang="de-DE" b="1">
                <a:solidFill>
                  <a:srgbClr val="FF0000"/>
                </a:solidFill>
              </a:rPr>
              <a:t>SH Herrengasse (KG, 1. Kl.)</a:t>
            </a:r>
            <a:endParaRPr lang="de-CH" b="1">
              <a:solidFill>
                <a:srgbClr val="FF0000"/>
              </a:solidFill>
            </a:endParaRPr>
          </a:p>
        </p:txBody>
      </p:sp>
      <p:sp>
        <p:nvSpPr>
          <p:cNvPr id="15" name="Textfeld 10">
            <a:extLst>
              <a:ext uri="{FF2B5EF4-FFF2-40B4-BE49-F238E27FC236}">
                <a16:creationId xmlns:a16="http://schemas.microsoft.com/office/drawing/2014/main" id="{33CAEA1F-8EF9-C277-B0C4-B781379BEAD6}"/>
              </a:ext>
            </a:extLst>
          </p:cNvPr>
          <p:cNvSpPr txBox="1"/>
          <p:nvPr/>
        </p:nvSpPr>
        <p:spPr>
          <a:xfrm>
            <a:off x="7231990" y="1685748"/>
            <a:ext cx="1930312" cy="369332"/>
          </a:xfrm>
          <a:prstGeom prst="rect">
            <a:avLst/>
          </a:prstGeom>
          <a:solidFill>
            <a:schemeClr val="bg1">
              <a:lumMod val="85000"/>
            </a:schemeClr>
          </a:solidFill>
          <a:ln w="22225" cmpd="sng">
            <a:solidFill>
              <a:srgbClr val="FF0000"/>
            </a:solidFill>
          </a:ln>
          <a:effectLst>
            <a:reflection endPos="0" dir="5400000" sy="-100000" algn="bl" rotWithShape="0"/>
            <a:softEdge rad="25400"/>
          </a:effectLst>
        </p:spPr>
        <p:txBody>
          <a:bodyPr wrap="square" rtlCol="0">
            <a:spAutoFit/>
          </a:bodyPr>
          <a:lstStyle/>
          <a:p>
            <a:r>
              <a:rPr lang="de-DE" b="1">
                <a:solidFill>
                  <a:srgbClr val="FF0000"/>
                </a:solidFill>
              </a:rPr>
              <a:t>KG Dorfbach</a:t>
            </a:r>
            <a:endParaRPr lang="de-CH" b="1">
              <a:solidFill>
                <a:srgbClr val="FF0000"/>
              </a:solidFill>
            </a:endParaRPr>
          </a:p>
        </p:txBody>
      </p:sp>
      <p:sp>
        <p:nvSpPr>
          <p:cNvPr id="16" name="Textfeld 10">
            <a:extLst>
              <a:ext uri="{FF2B5EF4-FFF2-40B4-BE49-F238E27FC236}">
                <a16:creationId xmlns:a16="http://schemas.microsoft.com/office/drawing/2014/main" id="{639A096A-C049-67A5-5F4D-9C65F877CAB3}"/>
              </a:ext>
            </a:extLst>
          </p:cNvPr>
          <p:cNvSpPr txBox="1"/>
          <p:nvPr/>
        </p:nvSpPr>
        <p:spPr>
          <a:xfrm>
            <a:off x="7147559" y="3278489"/>
            <a:ext cx="1930312" cy="369332"/>
          </a:xfrm>
          <a:prstGeom prst="rect">
            <a:avLst/>
          </a:prstGeom>
          <a:solidFill>
            <a:schemeClr val="bg1">
              <a:lumMod val="85000"/>
            </a:schemeClr>
          </a:solidFill>
          <a:ln w="22225">
            <a:solidFill>
              <a:srgbClr val="FF0000"/>
            </a:solidFill>
          </a:ln>
          <a:effectLst>
            <a:reflection endPos="0" dir="5400000" sy="-100000" algn="bl" rotWithShape="0"/>
            <a:softEdge rad="0"/>
          </a:effectLst>
        </p:spPr>
        <p:txBody>
          <a:bodyPr wrap="square" rtlCol="0">
            <a:spAutoFit/>
          </a:bodyPr>
          <a:lstStyle/>
          <a:p>
            <a:r>
              <a:rPr lang="de-DE" b="1">
                <a:solidFill>
                  <a:srgbClr val="FF0000"/>
                </a:solidFill>
              </a:rPr>
              <a:t>KG Hinterdorf</a:t>
            </a:r>
            <a:endParaRPr lang="de-CH" b="1">
              <a:solidFill>
                <a:srgbClr val="FF0000"/>
              </a:solidFill>
            </a:endParaRPr>
          </a:p>
        </p:txBody>
      </p:sp>
      <p:sp>
        <p:nvSpPr>
          <p:cNvPr id="17" name="Textfeld 10">
            <a:extLst>
              <a:ext uri="{FF2B5EF4-FFF2-40B4-BE49-F238E27FC236}">
                <a16:creationId xmlns:a16="http://schemas.microsoft.com/office/drawing/2014/main" id="{149D9263-3851-B1C2-DA87-228A0E44183A}"/>
              </a:ext>
            </a:extLst>
          </p:cNvPr>
          <p:cNvSpPr txBox="1"/>
          <p:nvPr/>
        </p:nvSpPr>
        <p:spPr>
          <a:xfrm>
            <a:off x="1368195" y="4013523"/>
            <a:ext cx="2573995" cy="646331"/>
          </a:xfrm>
          <a:prstGeom prst="rect">
            <a:avLst/>
          </a:prstGeom>
          <a:solidFill>
            <a:schemeClr val="bg1">
              <a:lumMod val="85000"/>
            </a:schemeClr>
          </a:solidFill>
          <a:ln w="22225">
            <a:solidFill>
              <a:srgbClr val="FF0000"/>
            </a:solidFill>
          </a:ln>
          <a:effectLst>
            <a:reflection endPos="0" dir="5400000" sy="-100000" algn="bl" rotWithShape="0"/>
            <a:softEdge rad="0"/>
          </a:effectLst>
        </p:spPr>
        <p:txBody>
          <a:bodyPr wrap="square" rtlCol="0">
            <a:spAutoFit/>
          </a:bodyPr>
          <a:lstStyle/>
          <a:p>
            <a:r>
              <a:rPr lang="de-DE" b="1">
                <a:solidFill>
                  <a:srgbClr val="FF0000"/>
                </a:solidFill>
              </a:rPr>
              <a:t>SH Lücken I (KG, 1. Kl.)</a:t>
            </a:r>
          </a:p>
          <a:p>
            <a:r>
              <a:rPr lang="de-DE" b="1">
                <a:solidFill>
                  <a:srgbClr val="FF0000"/>
                </a:solidFill>
              </a:rPr>
              <a:t>SH Lücken II (KG)</a:t>
            </a:r>
            <a:endParaRPr lang="de-CH" b="1">
              <a:solidFill>
                <a:srgbClr val="FF0000"/>
              </a:solidFill>
            </a:endParaRPr>
          </a:p>
        </p:txBody>
      </p:sp>
      <p:pic>
        <p:nvPicPr>
          <p:cNvPr id="2052" name="Picture 4" descr="Aufrechte Pfeil Kritzeln PNG- Und SVG-Design Für T-Shirts">
            <a:extLst>
              <a:ext uri="{FF2B5EF4-FFF2-40B4-BE49-F238E27FC236}">
                <a16:creationId xmlns:a16="http://schemas.microsoft.com/office/drawing/2014/main" id="{AEBF090A-1A2E-4F4D-AD52-48E5325B6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10601" flipV="1">
            <a:off x="2973579" y="619759"/>
            <a:ext cx="1001216" cy="1001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ufrechte Pfeil Kritzeln PNG- Und SVG-Design Für T-Shirts">
            <a:extLst>
              <a:ext uri="{FF2B5EF4-FFF2-40B4-BE49-F238E27FC236}">
                <a16:creationId xmlns:a16="http://schemas.microsoft.com/office/drawing/2014/main" id="{CC29B04D-BA7F-A415-A720-BD72CEA32F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13028" flipH="1">
            <a:off x="3439121" y="5958773"/>
            <a:ext cx="964987" cy="9649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Aufrechte Pfeil Kritzeln PNG- Und SVG-Design Für T-Shirts">
            <a:extLst>
              <a:ext uri="{FF2B5EF4-FFF2-40B4-BE49-F238E27FC236}">
                <a16:creationId xmlns:a16="http://schemas.microsoft.com/office/drawing/2014/main" id="{A63D7D61-21B3-642B-0059-FF208579D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291943" flipH="1" flipV="1">
            <a:off x="7588376" y="3556804"/>
            <a:ext cx="670064" cy="6700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Aufrechte Pfeil Kritzeln PNG- Und SVG-Design Für T-Shirts">
            <a:extLst>
              <a:ext uri="{FF2B5EF4-FFF2-40B4-BE49-F238E27FC236}">
                <a16:creationId xmlns:a16="http://schemas.microsoft.com/office/drawing/2014/main" id="{BB1FA13A-5735-0545-B5F4-EA735F77E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19027" flipH="1" flipV="1">
            <a:off x="4142042" y="2396051"/>
            <a:ext cx="1035042" cy="10350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ufrechte Pfeil Kritzeln PNG- Und SVG-Design Für T-Shirts">
            <a:extLst>
              <a:ext uri="{FF2B5EF4-FFF2-40B4-BE49-F238E27FC236}">
                <a16:creationId xmlns:a16="http://schemas.microsoft.com/office/drawing/2014/main" id="{4D1B6115-8768-5CEF-F3FA-B2DF8EDA3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688586" flipH="1">
            <a:off x="3982782" y="4143041"/>
            <a:ext cx="929796" cy="11976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Aufrechte Pfeil Kritzeln PNG- Und SVG-Design Für T-Shirts">
            <a:extLst>
              <a:ext uri="{FF2B5EF4-FFF2-40B4-BE49-F238E27FC236}">
                <a16:creationId xmlns:a16="http://schemas.microsoft.com/office/drawing/2014/main" id="{C8788097-D778-E9DF-961E-A9542F8659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467496" flipV="1">
            <a:off x="6530812" y="1739791"/>
            <a:ext cx="658287" cy="6582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Aufrechte Pfeil Kritzeln PNG- Und SVG-Design Für T-Shirts">
            <a:extLst>
              <a:ext uri="{FF2B5EF4-FFF2-40B4-BE49-F238E27FC236}">
                <a16:creationId xmlns:a16="http://schemas.microsoft.com/office/drawing/2014/main" id="{A3A19DDE-40FE-F271-8B74-62B402F76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9181" flipH="1" flipV="1">
            <a:off x="6529266" y="4774879"/>
            <a:ext cx="1035042" cy="103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20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03648" y="385500"/>
            <a:ext cx="676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Syntax" pitchFamily="2" charset="0"/>
              </a:defRPr>
            </a:lvl1pPr>
            <a:lvl2pPr marL="742950" indent="-285750" eaLnBrk="0" hangingPunct="0">
              <a:defRPr sz="2800" b="1">
                <a:solidFill>
                  <a:schemeClr val="tx1"/>
                </a:solidFill>
                <a:latin typeface="Syntax" pitchFamily="2" charset="0"/>
              </a:defRPr>
            </a:lvl2pPr>
            <a:lvl3pPr marL="1143000" indent="-228600" eaLnBrk="0" hangingPunct="0">
              <a:defRPr sz="2800" b="1">
                <a:solidFill>
                  <a:schemeClr val="tx1"/>
                </a:solidFill>
                <a:latin typeface="Syntax" pitchFamily="2" charset="0"/>
              </a:defRPr>
            </a:lvl3pPr>
            <a:lvl4pPr marL="1600200" indent="-228600" eaLnBrk="0" hangingPunct="0">
              <a:defRPr sz="2800" b="1">
                <a:solidFill>
                  <a:schemeClr val="tx1"/>
                </a:solidFill>
                <a:latin typeface="Syntax" pitchFamily="2" charset="0"/>
              </a:defRPr>
            </a:lvl4pPr>
            <a:lvl5pPr marL="2057400" indent="-228600" eaLnBrk="0" hangingPunct="0">
              <a:defRPr sz="2800" b="1">
                <a:solidFill>
                  <a:schemeClr val="tx1"/>
                </a:solidFill>
                <a:latin typeface="Syntax" pitchFamily="2" charset="0"/>
              </a:defRPr>
            </a:lvl5pPr>
            <a:lvl6pPr marL="2514600" indent="-228600" eaLnBrk="0" fontAlgn="base" hangingPunct="0">
              <a:spcBef>
                <a:spcPct val="0"/>
              </a:spcBef>
              <a:spcAft>
                <a:spcPct val="0"/>
              </a:spcAft>
              <a:defRPr sz="2800" b="1">
                <a:solidFill>
                  <a:schemeClr val="tx1"/>
                </a:solidFill>
                <a:latin typeface="Syntax" pitchFamily="2" charset="0"/>
              </a:defRPr>
            </a:lvl6pPr>
            <a:lvl7pPr marL="2971800" indent="-228600" eaLnBrk="0" fontAlgn="base" hangingPunct="0">
              <a:spcBef>
                <a:spcPct val="0"/>
              </a:spcBef>
              <a:spcAft>
                <a:spcPct val="0"/>
              </a:spcAft>
              <a:defRPr sz="2800" b="1">
                <a:solidFill>
                  <a:schemeClr val="tx1"/>
                </a:solidFill>
                <a:latin typeface="Syntax" pitchFamily="2" charset="0"/>
              </a:defRPr>
            </a:lvl7pPr>
            <a:lvl8pPr marL="3429000" indent="-228600" eaLnBrk="0" fontAlgn="base" hangingPunct="0">
              <a:spcBef>
                <a:spcPct val="0"/>
              </a:spcBef>
              <a:spcAft>
                <a:spcPct val="0"/>
              </a:spcAft>
              <a:defRPr sz="2800" b="1">
                <a:solidFill>
                  <a:schemeClr val="tx1"/>
                </a:solidFill>
                <a:latin typeface="Syntax" pitchFamily="2" charset="0"/>
              </a:defRPr>
            </a:lvl8pPr>
            <a:lvl9pPr marL="3886200" indent="-228600" eaLnBrk="0" fontAlgn="base" hangingPunct="0">
              <a:spcBef>
                <a:spcPct val="0"/>
              </a:spcBef>
              <a:spcAft>
                <a:spcPct val="0"/>
              </a:spcAft>
              <a:defRPr sz="2800" b="1">
                <a:solidFill>
                  <a:schemeClr val="tx1"/>
                </a:solidFill>
                <a:latin typeface="Syntax" pitchFamily="2" charset="0"/>
              </a:defRPr>
            </a:lvl9pPr>
          </a:lstStyle>
          <a:p>
            <a:pPr eaLnBrk="1" hangingPunct="1"/>
            <a:r>
              <a:rPr lang="de-DE">
                <a:latin typeface="SyntaxH" pitchFamily="2" charset="0"/>
              </a:rPr>
              <a:t>Zuteilungskriterien </a:t>
            </a:r>
            <a:endParaRPr lang="de-CH">
              <a:latin typeface="SyntaxH" pitchFamily="2" charset="0"/>
            </a:endParaRPr>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13190" t="33218" r="14663" b="35610"/>
          <a:stretch/>
        </p:blipFill>
        <p:spPr>
          <a:xfrm>
            <a:off x="2060655" y="4915196"/>
            <a:ext cx="5831015" cy="1673300"/>
          </a:xfrm>
          <a:prstGeom prst="rect">
            <a:avLst/>
          </a:prstGeom>
          <a:noFill/>
          <a:ln w="3175">
            <a:solidFill>
              <a:srgbClr val="C00000"/>
            </a:solidFill>
            <a:miter lim="800000"/>
            <a:headEnd/>
            <a:tailEnd/>
          </a:ln>
        </p:spPr>
      </p:pic>
      <p:sp>
        <p:nvSpPr>
          <p:cNvPr id="5" name="Rectangle 6"/>
          <p:cNvSpPr>
            <a:spLocks noChangeArrowheads="1"/>
          </p:cNvSpPr>
          <p:nvPr/>
        </p:nvSpPr>
        <p:spPr bwMode="auto">
          <a:xfrm>
            <a:off x="1403648" y="3431135"/>
            <a:ext cx="7740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endParaRPr lang="de-DE" sz="2400">
              <a:latin typeface="Syntax"/>
            </a:endParaRPr>
          </a:p>
        </p:txBody>
      </p:sp>
      <p:sp>
        <p:nvSpPr>
          <p:cNvPr id="6" name="Rectangle 7"/>
          <p:cNvSpPr>
            <a:spLocks noChangeArrowheads="1"/>
          </p:cNvSpPr>
          <p:nvPr/>
        </p:nvSpPr>
        <p:spPr bwMode="auto">
          <a:xfrm>
            <a:off x="1707990" y="1859375"/>
            <a:ext cx="7200912"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marL="285750" indent="-285750">
              <a:buClr>
                <a:srgbClr val="C00000"/>
              </a:buClr>
              <a:buFont typeface="Wingdings" pitchFamily="2" charset="2"/>
              <a:buChar char="§"/>
            </a:pPr>
            <a:r>
              <a:rPr lang="de-DE" sz="2400" b="1">
                <a:latin typeface="Syntax"/>
              </a:rPr>
              <a:t>Mädchen und Knaben </a:t>
            </a:r>
            <a:r>
              <a:rPr lang="de-DE" sz="2400">
                <a:latin typeface="Syntax"/>
              </a:rPr>
              <a:t>verteilt auf die Anzahl Klassen</a:t>
            </a:r>
          </a:p>
          <a:p>
            <a:pPr marL="285750" indent="-285750">
              <a:spcBef>
                <a:spcPts val="600"/>
              </a:spcBef>
              <a:buClr>
                <a:srgbClr val="C00000"/>
              </a:buClr>
              <a:buFont typeface="Wingdings" pitchFamily="2" charset="2"/>
              <a:buChar char="§"/>
            </a:pPr>
            <a:r>
              <a:rPr lang="de-DE" sz="2400" b="1">
                <a:latin typeface="Syntax"/>
              </a:rPr>
              <a:t>Kinder mit wenig oder keinen Deutschkenntnissen </a:t>
            </a:r>
            <a:r>
              <a:rPr lang="de-DE" sz="2400">
                <a:latin typeface="Syntax"/>
              </a:rPr>
              <a:t>verteilt auf die Anzahl Klassen</a:t>
            </a:r>
          </a:p>
          <a:p>
            <a:pPr marL="285750" indent="-285750">
              <a:spcBef>
                <a:spcPts val="600"/>
              </a:spcBef>
              <a:buClr>
                <a:srgbClr val="C00000"/>
              </a:buClr>
              <a:buFont typeface="Wingdings" pitchFamily="2" charset="2"/>
              <a:buChar char="§"/>
            </a:pPr>
            <a:r>
              <a:rPr lang="de-DE" sz="2400">
                <a:latin typeface="Syntax"/>
              </a:rPr>
              <a:t>pro </a:t>
            </a:r>
            <a:r>
              <a:rPr lang="de-DE" sz="2400" b="1">
                <a:latin typeface="Syntax"/>
              </a:rPr>
              <a:t>Wohngebiet </a:t>
            </a:r>
            <a:r>
              <a:rPr lang="de-DE" sz="2400">
                <a:latin typeface="Syntax"/>
              </a:rPr>
              <a:t>wenn immer möglich 2 Kinder</a:t>
            </a:r>
          </a:p>
          <a:p>
            <a:pPr marL="285750" indent="-285750">
              <a:spcBef>
                <a:spcPts val="600"/>
              </a:spcBef>
              <a:buClr>
                <a:srgbClr val="C00000"/>
              </a:buClr>
              <a:buFont typeface="Wingdings" pitchFamily="2" charset="2"/>
              <a:buChar char="§"/>
            </a:pPr>
            <a:r>
              <a:rPr lang="de-DE" sz="2400">
                <a:latin typeface="Syntax"/>
              </a:rPr>
              <a:t>Kinder derselben Familie ab der Primarschule nach Möglichkeit im gleichen Schulkreis </a:t>
            </a:r>
            <a:endParaRPr lang="de-DE" sz="2400">
              <a:latin typeface="Syntax" pitchFamily="2" charset="0"/>
            </a:endParaRPr>
          </a:p>
        </p:txBody>
      </p:sp>
      <p:sp>
        <p:nvSpPr>
          <p:cNvPr id="9" name="Rectangle 6"/>
          <p:cNvSpPr>
            <a:spLocks noChangeArrowheads="1"/>
          </p:cNvSpPr>
          <p:nvPr/>
        </p:nvSpPr>
        <p:spPr bwMode="auto">
          <a:xfrm>
            <a:off x="1438270" y="968549"/>
            <a:ext cx="7740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de-DE" sz="2400">
                <a:latin typeface="Syntax" pitchFamily="2" charset="0"/>
              </a:rPr>
              <a:t>Die Kinder werden aufgrund der </a:t>
            </a:r>
            <a:r>
              <a:rPr lang="de-DE" sz="2400" b="1">
                <a:latin typeface="Syntax" pitchFamily="2" charset="0"/>
              </a:rPr>
              <a:t>Wohnadresse </a:t>
            </a:r>
            <a:r>
              <a:rPr lang="de-DE" sz="2400">
                <a:latin typeface="Syntax" pitchFamily="2" charset="0"/>
              </a:rPr>
              <a:t>in einen Schulkreis eingeteilt. </a:t>
            </a:r>
          </a:p>
        </p:txBody>
      </p:sp>
    </p:spTree>
    <p:extLst>
      <p:ext uri="{BB962C8B-B14F-4D97-AF65-F5344CB8AC3E}">
        <p14:creationId xmlns:p14="http://schemas.microsoft.com/office/powerpoint/2010/main" val="83809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346139" y="385500"/>
            <a:ext cx="676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Syntax" pitchFamily="2" charset="0"/>
              </a:defRPr>
            </a:lvl1pPr>
            <a:lvl2pPr marL="742950" indent="-285750" eaLnBrk="0" hangingPunct="0">
              <a:defRPr sz="2800" b="1">
                <a:solidFill>
                  <a:schemeClr val="tx1"/>
                </a:solidFill>
                <a:latin typeface="Syntax" pitchFamily="2" charset="0"/>
              </a:defRPr>
            </a:lvl2pPr>
            <a:lvl3pPr marL="1143000" indent="-228600" eaLnBrk="0" hangingPunct="0">
              <a:defRPr sz="2800" b="1">
                <a:solidFill>
                  <a:schemeClr val="tx1"/>
                </a:solidFill>
                <a:latin typeface="Syntax" pitchFamily="2" charset="0"/>
              </a:defRPr>
            </a:lvl3pPr>
            <a:lvl4pPr marL="1600200" indent="-228600" eaLnBrk="0" hangingPunct="0">
              <a:defRPr sz="2800" b="1">
                <a:solidFill>
                  <a:schemeClr val="tx1"/>
                </a:solidFill>
                <a:latin typeface="Syntax" pitchFamily="2" charset="0"/>
              </a:defRPr>
            </a:lvl4pPr>
            <a:lvl5pPr marL="2057400" indent="-228600" eaLnBrk="0" hangingPunct="0">
              <a:defRPr sz="2800" b="1">
                <a:solidFill>
                  <a:schemeClr val="tx1"/>
                </a:solidFill>
                <a:latin typeface="Syntax" pitchFamily="2" charset="0"/>
              </a:defRPr>
            </a:lvl5pPr>
            <a:lvl6pPr marL="2514600" indent="-228600" eaLnBrk="0" fontAlgn="base" hangingPunct="0">
              <a:spcBef>
                <a:spcPct val="0"/>
              </a:spcBef>
              <a:spcAft>
                <a:spcPct val="0"/>
              </a:spcAft>
              <a:defRPr sz="2800" b="1">
                <a:solidFill>
                  <a:schemeClr val="tx1"/>
                </a:solidFill>
                <a:latin typeface="Syntax" pitchFamily="2" charset="0"/>
              </a:defRPr>
            </a:lvl6pPr>
            <a:lvl7pPr marL="2971800" indent="-228600" eaLnBrk="0" fontAlgn="base" hangingPunct="0">
              <a:spcBef>
                <a:spcPct val="0"/>
              </a:spcBef>
              <a:spcAft>
                <a:spcPct val="0"/>
              </a:spcAft>
              <a:defRPr sz="2800" b="1">
                <a:solidFill>
                  <a:schemeClr val="tx1"/>
                </a:solidFill>
                <a:latin typeface="Syntax" pitchFamily="2" charset="0"/>
              </a:defRPr>
            </a:lvl7pPr>
            <a:lvl8pPr marL="3429000" indent="-228600" eaLnBrk="0" fontAlgn="base" hangingPunct="0">
              <a:spcBef>
                <a:spcPct val="0"/>
              </a:spcBef>
              <a:spcAft>
                <a:spcPct val="0"/>
              </a:spcAft>
              <a:defRPr sz="2800" b="1">
                <a:solidFill>
                  <a:schemeClr val="tx1"/>
                </a:solidFill>
                <a:latin typeface="Syntax" pitchFamily="2" charset="0"/>
              </a:defRPr>
            </a:lvl8pPr>
            <a:lvl9pPr marL="3886200" indent="-228600" eaLnBrk="0" fontAlgn="base" hangingPunct="0">
              <a:spcBef>
                <a:spcPct val="0"/>
              </a:spcBef>
              <a:spcAft>
                <a:spcPct val="0"/>
              </a:spcAft>
              <a:defRPr sz="2800" b="1">
                <a:solidFill>
                  <a:schemeClr val="tx1"/>
                </a:solidFill>
                <a:latin typeface="Syntax" pitchFamily="2" charset="0"/>
              </a:defRPr>
            </a:lvl9pPr>
          </a:lstStyle>
          <a:p>
            <a:pPr eaLnBrk="1" hangingPunct="1"/>
            <a:r>
              <a:rPr lang="de-DE">
                <a:latin typeface="SyntaxH" pitchFamily="2" charset="0"/>
              </a:rPr>
              <a:t>Grundlagen für Zuteilungskriterien </a:t>
            </a:r>
            <a:endParaRPr lang="de-CH">
              <a:latin typeface="SyntaxH" pitchFamily="2" charset="0"/>
            </a:endParaRPr>
          </a:p>
        </p:txBody>
      </p:sp>
      <p:sp>
        <p:nvSpPr>
          <p:cNvPr id="2" name="Rectangle 7">
            <a:extLst>
              <a:ext uri="{FF2B5EF4-FFF2-40B4-BE49-F238E27FC236}">
                <a16:creationId xmlns:a16="http://schemas.microsoft.com/office/drawing/2014/main" id="{7CD6E72A-7E8E-664B-E827-4D2A4861EB30}"/>
              </a:ext>
            </a:extLst>
          </p:cNvPr>
          <p:cNvSpPr>
            <a:spLocks noChangeArrowheads="1"/>
          </p:cNvSpPr>
          <p:nvPr/>
        </p:nvSpPr>
        <p:spPr bwMode="auto">
          <a:xfrm>
            <a:off x="1492066" y="1785240"/>
            <a:ext cx="7343821"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just" hangingPunct="0">
              <a:tabLst>
                <a:tab pos="2336800" algn="l"/>
              </a:tabLst>
            </a:pPr>
            <a:r>
              <a:rPr lang="de-CH" sz="2200">
                <a:latin typeface="Syntax"/>
              </a:rPr>
              <a:t> </a:t>
            </a:r>
          </a:p>
          <a:p>
            <a:pPr marL="285750" indent="-285750">
              <a:buClr>
                <a:srgbClr val="C00000"/>
              </a:buClr>
              <a:buFont typeface="Wingdings" pitchFamily="2" charset="2"/>
              <a:buChar char="§"/>
              <a:tabLst>
                <a:tab pos="2336800" algn="l"/>
              </a:tabLst>
            </a:pPr>
            <a:r>
              <a:rPr lang="de-CH" sz="2400">
                <a:latin typeface="Syntax"/>
              </a:rPr>
              <a:t>Die Schülerinnen und Schüler werden anhand der </a:t>
            </a:r>
            <a:r>
              <a:rPr lang="de-CH" sz="2400" b="1">
                <a:latin typeface="Syntax"/>
              </a:rPr>
              <a:t>Verordnung "Schülerzuteilung"</a:t>
            </a:r>
            <a:r>
              <a:rPr lang="de-CH" sz="2400">
                <a:latin typeface="Syntax"/>
              </a:rPr>
              <a:t> den Schulkreisen und Klassen zugeteilt.</a:t>
            </a:r>
          </a:p>
          <a:p>
            <a:pPr marL="285750" indent="-285750">
              <a:buClr>
                <a:srgbClr val="C00000"/>
              </a:buClr>
              <a:buFont typeface="Wingdings" pitchFamily="2" charset="2"/>
              <a:buChar char="§"/>
              <a:tabLst>
                <a:tab pos="2336800" algn="l"/>
              </a:tabLst>
            </a:pPr>
            <a:endParaRPr lang="de-CH" sz="2400">
              <a:latin typeface="Syntax" pitchFamily="2" charset="0"/>
            </a:endParaRPr>
          </a:p>
          <a:p>
            <a:pPr marL="285750" indent="-285750">
              <a:buClr>
                <a:srgbClr val="C00000"/>
              </a:buClr>
              <a:buFont typeface="Wingdings" pitchFamily="2" charset="2"/>
              <a:buChar char="§"/>
              <a:tabLst>
                <a:tab pos="2336800" algn="l"/>
              </a:tabLst>
            </a:pPr>
            <a:r>
              <a:rPr lang="de-CH" sz="2400">
                <a:latin typeface="Syntax" pitchFamily="2" charset="0"/>
              </a:rPr>
              <a:t>Entscheidend dabei ist, ob ihre </a:t>
            </a:r>
            <a:r>
              <a:rPr lang="de-CH" sz="2400" b="1">
                <a:latin typeface="Syntax" pitchFamily="2" charset="0"/>
              </a:rPr>
              <a:t>Wohnadresse in einem festen oder offenen Einzugsgebiet </a:t>
            </a:r>
            <a:r>
              <a:rPr lang="de-CH" sz="2400">
                <a:latin typeface="Syntax" pitchFamily="2" charset="0"/>
              </a:rPr>
              <a:t>liegt.</a:t>
            </a:r>
          </a:p>
          <a:p>
            <a:pPr marL="285750" indent="-285750">
              <a:buClr>
                <a:srgbClr val="C00000"/>
              </a:buClr>
              <a:buFont typeface="Wingdings" pitchFamily="2" charset="2"/>
              <a:buChar char="§"/>
              <a:tabLst>
                <a:tab pos="2336800" algn="l"/>
              </a:tabLst>
            </a:pPr>
            <a:endParaRPr lang="de-CH" sz="2400">
              <a:latin typeface="Syntax" pitchFamily="2" charset="0"/>
            </a:endParaRPr>
          </a:p>
        </p:txBody>
      </p:sp>
      <p:sp>
        <p:nvSpPr>
          <p:cNvPr id="3" name="Rectangle 7">
            <a:extLst>
              <a:ext uri="{FF2B5EF4-FFF2-40B4-BE49-F238E27FC236}">
                <a16:creationId xmlns:a16="http://schemas.microsoft.com/office/drawing/2014/main" id="{C8822303-55DE-8417-4C92-B3C6982774BC}"/>
              </a:ext>
            </a:extLst>
          </p:cNvPr>
          <p:cNvSpPr>
            <a:spLocks noChangeArrowheads="1"/>
          </p:cNvSpPr>
          <p:nvPr/>
        </p:nvSpPr>
        <p:spPr bwMode="auto">
          <a:xfrm>
            <a:off x="3269974" y="5308638"/>
            <a:ext cx="5874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buClr>
                <a:srgbClr val="C00000"/>
              </a:buClr>
              <a:tabLst>
                <a:tab pos="2336800" algn="l"/>
              </a:tabLst>
            </a:pPr>
            <a:r>
              <a:rPr lang="de-CH" sz="2400">
                <a:latin typeface="Syntax"/>
              </a:rPr>
              <a:t> siehe </a:t>
            </a:r>
            <a:r>
              <a:rPr lang="de-CH" sz="2400" b="1">
                <a:latin typeface="Syntax"/>
              </a:rPr>
              <a:t>Eltern-ABC </a:t>
            </a:r>
            <a:r>
              <a:rPr lang="de-CH" sz="2400">
                <a:latin typeface="Syntax"/>
              </a:rPr>
              <a:t>(Webseite)</a:t>
            </a:r>
            <a:endParaRPr lang="de-CH" sz="2400" b="1">
              <a:latin typeface="Syntax" pitchFamily="2" charset="0"/>
            </a:endParaRPr>
          </a:p>
        </p:txBody>
      </p:sp>
      <p:pic>
        <p:nvPicPr>
          <p:cNvPr id="1030" name="Picture 6" descr="Pfeil Pfeile Symbol gezeichnet selbst Vektor Mousepad">
            <a:extLst>
              <a:ext uri="{FF2B5EF4-FFF2-40B4-BE49-F238E27FC236}">
                <a16:creationId xmlns:a16="http://schemas.microsoft.com/office/drawing/2014/main" id="{30417D3B-DAD2-FA26-150E-F43813B714C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87529" y="5066714"/>
            <a:ext cx="945514" cy="94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3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0A02E8-E942-C5B4-44E2-AB1D03011FD5}"/>
              </a:ext>
            </a:extLst>
          </p:cNvPr>
          <p:cNvSpPr>
            <a:spLocks noGrp="1"/>
          </p:cNvSpPr>
          <p:nvPr>
            <p:ph type="body" sz="quarter" idx="11"/>
          </p:nvPr>
        </p:nvSpPr>
        <p:spPr/>
        <p:txBody>
          <a:bodyPr lIns="91440" tIns="45720" rIns="91440" bIns="45720" anchor="t"/>
          <a:lstStyle/>
          <a:p>
            <a:pPr marL="97155"/>
            <a:r>
              <a:rPr lang="de-DE">
                <a:latin typeface="SyntaxH"/>
              </a:rPr>
              <a:t>Beispiel Zonenplan für die Zuteilung KG</a:t>
            </a:r>
            <a:endParaRPr lang="de-CH"/>
          </a:p>
        </p:txBody>
      </p:sp>
      <p:pic>
        <p:nvPicPr>
          <p:cNvPr id="6" name="Grafik 5">
            <a:extLst>
              <a:ext uri="{FF2B5EF4-FFF2-40B4-BE49-F238E27FC236}">
                <a16:creationId xmlns:a16="http://schemas.microsoft.com/office/drawing/2014/main" id="{B3844119-9329-7903-BF20-7A6ABBCC59CB}"/>
              </a:ext>
            </a:extLst>
          </p:cNvPr>
          <p:cNvPicPr>
            <a:picLocks noChangeAspect="1"/>
          </p:cNvPicPr>
          <p:nvPr/>
        </p:nvPicPr>
        <p:blipFill>
          <a:blip r:embed="rId3"/>
          <a:stretch>
            <a:fillRect/>
          </a:stretch>
        </p:blipFill>
        <p:spPr>
          <a:xfrm>
            <a:off x="1471476" y="1364281"/>
            <a:ext cx="7281168" cy="4945039"/>
          </a:xfrm>
          <a:prstGeom prst="rect">
            <a:avLst/>
          </a:prstGeom>
        </p:spPr>
      </p:pic>
    </p:spTree>
    <p:extLst>
      <p:ext uri="{BB962C8B-B14F-4D97-AF65-F5344CB8AC3E}">
        <p14:creationId xmlns:p14="http://schemas.microsoft.com/office/powerpoint/2010/main" val="14633212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otsitzung 08">
  <a:themeElements>
    <a:clrScheme name="Hotsitzung 08 14">
      <a:dk1>
        <a:srgbClr val="FFFFFF"/>
      </a:dk1>
      <a:lt1>
        <a:srgbClr val="FFFFFF"/>
      </a:lt1>
      <a:dk2>
        <a:srgbClr val="FFFFFF"/>
      </a:dk2>
      <a:lt2>
        <a:srgbClr val="A4DDCD"/>
      </a:lt2>
      <a:accent1>
        <a:srgbClr val="005191"/>
      </a:accent1>
      <a:accent2>
        <a:srgbClr val="4781B0"/>
      </a:accent2>
      <a:accent3>
        <a:srgbClr val="FFFFFF"/>
      </a:accent3>
      <a:accent4>
        <a:srgbClr val="DADADA"/>
      </a:accent4>
      <a:accent5>
        <a:srgbClr val="AAB3C7"/>
      </a:accent5>
      <a:accent6>
        <a:srgbClr val="3F749F"/>
      </a:accent6>
      <a:hlink>
        <a:srgbClr val="8EB2CF"/>
      </a:hlink>
      <a:folHlink>
        <a:srgbClr val="44B798"/>
      </a:folHlink>
    </a:clrScheme>
    <a:fontScheme name="Hotsitzung 08">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ea typeface="ヒラギノ角ゴ Pro W3" pitchFamily="-11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ea typeface="ヒラギノ角ゴ Pro W3" pitchFamily="-113" charset="-128"/>
          </a:defRPr>
        </a:defPPr>
      </a:lstStyle>
    </a:lnDef>
  </a:objectDefaults>
  <a:extraClrSchemeLst>
    <a:extraClrScheme>
      <a:clrScheme name="Hotsitzung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tsitzung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tsitzung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tsitzung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tsitzung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tsitzung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tsitzung 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tsitzung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tsitzung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tsitzung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tsitzung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tsitzung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otsitzung 08 13">
        <a:dk1>
          <a:srgbClr val="FFFFFF"/>
        </a:dk1>
        <a:lt1>
          <a:srgbClr val="FFFFFF"/>
        </a:lt1>
        <a:dk2>
          <a:srgbClr val="ABCEE9"/>
        </a:dk2>
        <a:lt2>
          <a:srgbClr val="FFFFFF"/>
        </a:lt2>
        <a:accent1>
          <a:srgbClr val="005191"/>
        </a:accent1>
        <a:accent2>
          <a:srgbClr val="4781B0"/>
        </a:accent2>
        <a:accent3>
          <a:srgbClr val="D2E3F2"/>
        </a:accent3>
        <a:accent4>
          <a:srgbClr val="DADADA"/>
        </a:accent4>
        <a:accent5>
          <a:srgbClr val="AAB3C7"/>
        </a:accent5>
        <a:accent6>
          <a:srgbClr val="3F749F"/>
        </a:accent6>
        <a:hlink>
          <a:srgbClr val="8EB2CF"/>
        </a:hlink>
        <a:folHlink>
          <a:srgbClr val="FFFFFF"/>
        </a:folHlink>
      </a:clrScheme>
      <a:clrMap bg1="dk2" tx1="lt1" bg2="dk1" tx2="lt2" accent1="accent1" accent2="accent2" accent3="accent3" accent4="accent4" accent5="accent5" accent6="accent6" hlink="hlink" folHlink="folHlink"/>
    </a:extraClrScheme>
    <a:extraClrScheme>
      <a:clrScheme name="Hotsitzung 08 14">
        <a:dk1>
          <a:srgbClr val="FFFFFF"/>
        </a:dk1>
        <a:lt1>
          <a:srgbClr val="FFFFFF"/>
        </a:lt1>
        <a:dk2>
          <a:srgbClr val="FFFFFF"/>
        </a:dk2>
        <a:lt2>
          <a:srgbClr val="A4DDCD"/>
        </a:lt2>
        <a:accent1>
          <a:srgbClr val="005191"/>
        </a:accent1>
        <a:accent2>
          <a:srgbClr val="4781B0"/>
        </a:accent2>
        <a:accent3>
          <a:srgbClr val="FFFFFF"/>
        </a:accent3>
        <a:accent4>
          <a:srgbClr val="DADADA"/>
        </a:accent4>
        <a:accent5>
          <a:srgbClr val="AAB3C7"/>
        </a:accent5>
        <a:accent6>
          <a:srgbClr val="3F749F"/>
        </a:accent6>
        <a:hlink>
          <a:srgbClr val="8EB2CF"/>
        </a:hlink>
        <a:folHlink>
          <a:srgbClr val="44B79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Hotsitzung 08">
  <a:themeElements>
    <a:clrScheme name="Hotsitzung 08 14">
      <a:dk1>
        <a:srgbClr val="FFFFFF"/>
      </a:dk1>
      <a:lt1>
        <a:srgbClr val="FFFFFF"/>
      </a:lt1>
      <a:dk2>
        <a:srgbClr val="FFFFFF"/>
      </a:dk2>
      <a:lt2>
        <a:srgbClr val="A4DDCD"/>
      </a:lt2>
      <a:accent1>
        <a:srgbClr val="005191"/>
      </a:accent1>
      <a:accent2>
        <a:srgbClr val="4781B0"/>
      </a:accent2>
      <a:accent3>
        <a:srgbClr val="FFFFFF"/>
      </a:accent3>
      <a:accent4>
        <a:srgbClr val="DADADA"/>
      </a:accent4>
      <a:accent5>
        <a:srgbClr val="AAB3C7"/>
      </a:accent5>
      <a:accent6>
        <a:srgbClr val="3F749F"/>
      </a:accent6>
      <a:hlink>
        <a:srgbClr val="8EB2CF"/>
      </a:hlink>
      <a:folHlink>
        <a:srgbClr val="44B798"/>
      </a:folHlink>
    </a:clrScheme>
    <a:fontScheme name="Hotsitzung 08">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ea typeface="ヒラギノ角ゴ Pro W3" pitchFamily="-11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ea typeface="ヒラギノ角ゴ Pro W3" pitchFamily="-113" charset="-128"/>
          </a:defRPr>
        </a:defPPr>
      </a:lstStyle>
    </a:lnDef>
  </a:objectDefaults>
  <a:extraClrSchemeLst>
    <a:extraClrScheme>
      <a:clrScheme name="Hotsitzung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tsitzung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tsitzung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tsitzung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tsitzung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tsitzung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tsitzung 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tsitzung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tsitzung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tsitzung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tsitzung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tsitzung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otsitzung 08 13">
        <a:dk1>
          <a:srgbClr val="FFFFFF"/>
        </a:dk1>
        <a:lt1>
          <a:srgbClr val="FFFFFF"/>
        </a:lt1>
        <a:dk2>
          <a:srgbClr val="ABCEE9"/>
        </a:dk2>
        <a:lt2>
          <a:srgbClr val="FFFFFF"/>
        </a:lt2>
        <a:accent1>
          <a:srgbClr val="005191"/>
        </a:accent1>
        <a:accent2>
          <a:srgbClr val="4781B0"/>
        </a:accent2>
        <a:accent3>
          <a:srgbClr val="D2E3F2"/>
        </a:accent3>
        <a:accent4>
          <a:srgbClr val="DADADA"/>
        </a:accent4>
        <a:accent5>
          <a:srgbClr val="AAB3C7"/>
        </a:accent5>
        <a:accent6>
          <a:srgbClr val="3F749F"/>
        </a:accent6>
        <a:hlink>
          <a:srgbClr val="8EB2CF"/>
        </a:hlink>
        <a:folHlink>
          <a:srgbClr val="FFFFFF"/>
        </a:folHlink>
      </a:clrScheme>
      <a:clrMap bg1="dk2" tx1="lt1" bg2="dk1" tx2="lt2" accent1="accent1" accent2="accent2" accent3="accent3" accent4="accent4" accent5="accent5" accent6="accent6" hlink="hlink" folHlink="folHlink"/>
    </a:extraClrScheme>
    <a:extraClrScheme>
      <a:clrScheme name="Hotsitzung 08 14">
        <a:dk1>
          <a:srgbClr val="FFFFFF"/>
        </a:dk1>
        <a:lt1>
          <a:srgbClr val="FFFFFF"/>
        </a:lt1>
        <a:dk2>
          <a:srgbClr val="FFFFFF"/>
        </a:dk2>
        <a:lt2>
          <a:srgbClr val="A4DDCD"/>
        </a:lt2>
        <a:accent1>
          <a:srgbClr val="005191"/>
        </a:accent1>
        <a:accent2>
          <a:srgbClr val="4781B0"/>
        </a:accent2>
        <a:accent3>
          <a:srgbClr val="FFFFFF"/>
        </a:accent3>
        <a:accent4>
          <a:srgbClr val="DADADA"/>
        </a:accent4>
        <a:accent5>
          <a:srgbClr val="AAB3C7"/>
        </a:accent5>
        <a:accent6>
          <a:srgbClr val="3F749F"/>
        </a:accent6>
        <a:hlink>
          <a:srgbClr val="8EB2CF"/>
        </a:hlink>
        <a:folHlink>
          <a:srgbClr val="44B79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e1beac5-a9f4-407e-a6a0-13a84c511063" xsi:nil="true"/>
    <lcf76f155ced4ddcb4097134ff3c332f xmlns="812b3e65-3a72-45ef-9c37-8c9400f6d2c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8A1FE0FE892D459B7598AE36DC2F1C" ma:contentTypeVersion="10" ma:contentTypeDescription="Ein neues Dokument erstellen." ma:contentTypeScope="" ma:versionID="a490c2198220377a50e5ea16a180f776">
  <xsd:schema xmlns:xsd="http://www.w3.org/2001/XMLSchema" xmlns:xs="http://www.w3.org/2001/XMLSchema" xmlns:p="http://schemas.microsoft.com/office/2006/metadata/properties" xmlns:ns2="812b3e65-3a72-45ef-9c37-8c9400f6d2c9" xmlns:ns3="de1beac5-a9f4-407e-a6a0-13a84c511063" targetNamespace="http://schemas.microsoft.com/office/2006/metadata/properties" ma:root="true" ma:fieldsID="ecd18617e1203d707354ede36af3418c" ns2:_="" ns3:_="">
    <xsd:import namespace="812b3e65-3a72-45ef-9c37-8c9400f6d2c9"/>
    <xsd:import namespace="de1beac5-a9f4-407e-a6a0-13a84c5110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b3e65-3a72-45ef-9c37-8c9400f6d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3b34351-37b4-4ef0-a01a-0189aaebe71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1beac5-a9f4-407e-a6a0-13a84c51106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e413a6f-315e-4625-b8ce-bb94e13b3af8}" ma:internalName="TaxCatchAll" ma:showField="CatchAllData" ma:web="de1beac5-a9f4-407e-a6a0-13a84c511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6926B4-1D6C-45CD-988C-AC0104A7FDC0}">
  <ds:schemaRefs>
    <ds:schemaRef ds:uri="http://schemas.microsoft.com/sharepoint/v3/contenttype/forms"/>
  </ds:schemaRefs>
</ds:datastoreItem>
</file>

<file path=customXml/itemProps2.xml><?xml version="1.0" encoding="utf-8"?>
<ds:datastoreItem xmlns:ds="http://schemas.openxmlformats.org/officeDocument/2006/customXml" ds:itemID="{570E6B58-0AB8-4CBB-9345-F38C013EC4EE}">
  <ds:schemaRefs>
    <ds:schemaRef ds:uri="812b3e65-3a72-45ef-9c37-8c9400f6d2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61C711-9A99-446A-8996-642CF8A87444}"/>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Larissa</vt:lpstr>
      <vt:lpstr>Benutzerdefiniertes Design</vt:lpstr>
      <vt:lpstr>2_Hotsitzung 08</vt:lpstr>
      <vt:lpstr>3_Hotsitzung 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RZSchulen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Dominik Lehner</dc:creator>
  <cp:revision>1</cp:revision>
  <cp:lastPrinted>2024-11-13T08:53:03Z</cp:lastPrinted>
  <dcterms:created xsi:type="dcterms:W3CDTF">2012-08-24T08:41:15Z</dcterms:created>
  <dcterms:modified xsi:type="dcterms:W3CDTF">2025-11-26T14:07:07Z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0x010100B78A1FE0FE892D459B7598AE36DC2F1C</vt:lpwstr>
  </property>
  <property fmtid="{D5CDD505-2E9C-101B-9397-08002B2CF9AE}" pid="3" name="MediaServiceImageTags">
    <vt:lpwstr/>
  </property>
  <property fmtid="{D5CDD505-2E9C-101B-9397-08002B2CF9AE}" pid="4" name="Order">
    <vt:r8>2610300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