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8D_CBCB8BA1.xml" ContentType="application/vnd.ms-powerpoint.comments+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3" r:id="rId5"/>
    <p:sldMasterId id="2147483685" r:id="rId6"/>
    <p:sldMasterId id="2147483690" r:id="rId7"/>
    <p:sldMasterId id="2147483693" r:id="rId8"/>
    <p:sldMasterId id="2147483705" r:id="rId9"/>
    <p:sldMasterId id="2147483708" r:id="rId10"/>
  </p:sldMasterIdLst>
  <p:notesMasterIdLst>
    <p:notesMasterId r:id="rId28"/>
  </p:notesMasterIdLst>
  <p:handoutMasterIdLst>
    <p:handoutMasterId r:id="rId29"/>
  </p:handoutMasterIdLst>
  <p:sldIdLst>
    <p:sldId id="256" r:id="rId11"/>
    <p:sldId id="532" r:id="rId12"/>
    <p:sldId id="257" r:id="rId13"/>
    <p:sldId id="462" r:id="rId14"/>
    <p:sldId id="530" r:id="rId15"/>
    <p:sldId id="538" r:id="rId16"/>
    <p:sldId id="534" r:id="rId17"/>
    <p:sldId id="463" r:id="rId18"/>
    <p:sldId id="535" r:id="rId19"/>
    <p:sldId id="441" r:id="rId20"/>
    <p:sldId id="492" r:id="rId21"/>
    <p:sldId id="541" r:id="rId22"/>
    <p:sldId id="540" r:id="rId23"/>
    <p:sldId id="514" r:id="rId24"/>
    <p:sldId id="539" r:id="rId25"/>
    <p:sldId id="397" r:id="rId26"/>
    <p:sldId id="542" r:id="rId27"/>
  </p:sldIdLst>
  <p:sldSz cx="9144000" cy="6858000" type="screen4x3"/>
  <p:notesSz cx="6797675" cy="987266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933882-7EA9-DE48-3F8E-52A07FB46E66}" name="Sigg Corinne Gemeindeschule Schwyz" initials="SS" userId="S::corinne.sigg@schule.gemeindeschwyz.ch::65ac4485-e142-46ba-ba2c-eaf219887c07" providerId="AD"/>
  <p188:author id="{63E993A0-2B2C-5E0F-E3A2-BA2EEA8B29E1}" name="Dübendorfer Salome Gemeindeschule Schwyz" initials="DS" userId="S::salome.duebendorfer@schule.gemeindeschwyz.ch::36969726-3df1-4350-b622-6f5a1427509e" providerId="AD"/>
  <p188:author id="{6973FDAC-0DD2-44EB-D669-8D8E0E9C047B}" name="Gunz Holzgang Kathrin Gemeindeschule Schwyz" initials="GS" userId="S::kathrin.gunz@schule.gemeindeschwyz.ch::f3b92339-89e0-45b7-b263-d2bd2df7ac2a" providerId="AD"/>
  <p188:author id="{C64441BA-165D-3D7D-C1D1-75FE21E2D8E4}" name="da Silva Vieira Verena Gemeindeschule Schwyz" initials="dS" userId="S::verena.dasilva@schule.gemeindeschwyz.ch::b50aca5a-01ba-4cf5-819c-f84919feb6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66"/>
    <a:srgbClr val="000000"/>
    <a:srgbClr val="FFA7A7"/>
    <a:srgbClr val="FF0000"/>
    <a:srgbClr val="FDE2CB"/>
    <a:srgbClr val="703AD2"/>
    <a:srgbClr val="8229E3"/>
    <a:srgbClr val="E49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73DDE6-AA5C-BAAF-5F55-458D5014F7A0}" v="5" dt="2025-11-25T16:53:13.31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3110"/>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z Holzgang Kathrin Gemeindeschule Schwyz" userId="S::kathrin.gunz@schule.gemeindeschwyz.ch::f3b92339-89e0-45b7-b263-d2bd2df7ac2a" providerId="AD" clId="Web-{4CE1D794-526E-2096-C49A-9E011CDF8AA4}"/>
    <pc:docChg chg="modSld">
      <pc:chgData name="Gunz Holzgang Kathrin Gemeindeschule Schwyz" userId="S::kathrin.gunz@schule.gemeindeschwyz.ch::f3b92339-89e0-45b7-b263-d2bd2df7ac2a" providerId="AD" clId="Web-{4CE1D794-526E-2096-C49A-9E011CDF8AA4}" dt="2025-11-02T16:20:24.929" v="0" actId="20577"/>
      <pc:docMkLst>
        <pc:docMk/>
      </pc:docMkLst>
      <pc:sldChg chg="modSp">
        <pc:chgData name="Gunz Holzgang Kathrin Gemeindeschule Schwyz" userId="S::kathrin.gunz@schule.gemeindeschwyz.ch::f3b92339-89e0-45b7-b263-d2bd2df7ac2a" providerId="AD" clId="Web-{4CE1D794-526E-2096-C49A-9E011CDF8AA4}" dt="2025-11-02T16:20:24.929" v="0" actId="20577"/>
        <pc:sldMkLst>
          <pc:docMk/>
          <pc:sldMk cId="2437788076" sldId="532"/>
        </pc:sldMkLst>
        <pc:spChg chg="mod">
          <ac:chgData name="Gunz Holzgang Kathrin Gemeindeschule Schwyz" userId="S::kathrin.gunz@schule.gemeindeschwyz.ch::f3b92339-89e0-45b7-b263-d2bd2df7ac2a" providerId="AD" clId="Web-{4CE1D794-526E-2096-C49A-9E011CDF8AA4}" dt="2025-11-02T16:20:24.929" v="0" actId="20577"/>
          <ac:spMkLst>
            <pc:docMk/>
            <pc:sldMk cId="2437788076" sldId="532"/>
            <ac:spMk id="3" creationId="{00000000-0000-0000-0000-000000000000}"/>
          </ac:spMkLst>
        </pc:spChg>
      </pc:sldChg>
    </pc:docChg>
  </pc:docChgLst>
  <pc:docChgLst>
    <pc:chgData name="Dübendorfer Salome Gemeindeschule Schwyz" userId="S::salome.duebendorfer@schule.gemeindeschwyz.ch::36969726-3df1-4350-b622-6f5a1427509e" providerId="AD" clId="Web-{ADEB9CA6-A90F-01B3-FCB3-73F7449B5719}"/>
    <pc:docChg chg="addSld delSld">
      <pc:chgData name="Dübendorfer Salome Gemeindeschule Schwyz" userId="S::salome.duebendorfer@schule.gemeindeschwyz.ch::36969726-3df1-4350-b622-6f5a1427509e" providerId="AD" clId="Web-{ADEB9CA6-A90F-01B3-FCB3-73F7449B5719}" dt="2025-10-31T18:40:35.598" v="4"/>
      <pc:docMkLst>
        <pc:docMk/>
      </pc:docMkLst>
      <pc:sldChg chg="add del">
        <pc:chgData name="Dübendorfer Salome Gemeindeschule Schwyz" userId="S::salome.duebendorfer@schule.gemeindeschwyz.ch::36969726-3df1-4350-b622-6f5a1427509e" providerId="AD" clId="Web-{ADEB9CA6-A90F-01B3-FCB3-73F7449B5719}" dt="2025-10-31T18:40:01.738" v="2"/>
        <pc:sldMkLst>
          <pc:docMk/>
          <pc:sldMk cId="3419114401" sldId="397"/>
        </pc:sldMkLst>
      </pc:sldChg>
      <pc:sldChg chg="add">
        <pc:chgData name="Dübendorfer Salome Gemeindeschule Schwyz" userId="S::salome.duebendorfer@schule.gemeindeschwyz.ch::36969726-3df1-4350-b622-6f5a1427509e" providerId="AD" clId="Web-{ADEB9CA6-A90F-01B3-FCB3-73F7449B5719}" dt="2025-10-31T18:40:35.598" v="4"/>
        <pc:sldMkLst>
          <pc:docMk/>
          <pc:sldMk cId="330115603" sldId="542"/>
        </pc:sldMkLst>
      </pc:sldChg>
    </pc:docChg>
  </pc:docChgLst>
  <pc:docChgLst>
    <pc:chgData name="Dübendorfer Salome Gemeindeschule Schwyz" userId="S::salome.duebendorfer@schule.gemeindeschwyz.ch::36969726-3df1-4350-b622-6f5a1427509e" providerId="AD" clId="Web-{BD0637A3-D737-BA9B-D976-47A704B10C47}"/>
    <pc:docChg chg="modSld">
      <pc:chgData name="Dübendorfer Salome Gemeindeschule Schwyz" userId="S::salome.duebendorfer@schule.gemeindeschwyz.ch::36969726-3df1-4350-b622-6f5a1427509e" providerId="AD" clId="Web-{BD0637A3-D737-BA9B-D976-47A704B10C47}" dt="2025-10-16T15:14:43.838" v="13" actId="20577"/>
      <pc:docMkLst>
        <pc:docMk/>
      </pc:docMkLst>
      <pc:sldChg chg="modSp">
        <pc:chgData name="Dübendorfer Salome Gemeindeschule Schwyz" userId="S::salome.duebendorfer@schule.gemeindeschwyz.ch::36969726-3df1-4350-b622-6f5a1427509e" providerId="AD" clId="Web-{BD0637A3-D737-BA9B-D976-47A704B10C47}" dt="2025-10-16T15:14:43.838" v="13" actId="20577"/>
        <pc:sldMkLst>
          <pc:docMk/>
          <pc:sldMk cId="2437788076" sldId="532"/>
        </pc:sldMkLst>
        <pc:spChg chg="mod">
          <ac:chgData name="Dübendorfer Salome Gemeindeschule Schwyz" userId="S::salome.duebendorfer@schule.gemeindeschwyz.ch::36969726-3df1-4350-b622-6f5a1427509e" providerId="AD" clId="Web-{BD0637A3-D737-BA9B-D976-47A704B10C47}" dt="2025-10-16T15:14:43.838" v="13" actId="20577"/>
          <ac:spMkLst>
            <pc:docMk/>
            <pc:sldMk cId="2437788076" sldId="532"/>
            <ac:spMk id="3" creationId="{00000000-0000-0000-0000-000000000000}"/>
          </ac:spMkLst>
        </pc:spChg>
      </pc:sldChg>
      <pc:sldChg chg="modSp">
        <pc:chgData name="Dübendorfer Salome Gemeindeschule Schwyz" userId="S::salome.duebendorfer@schule.gemeindeschwyz.ch::36969726-3df1-4350-b622-6f5a1427509e" providerId="AD" clId="Web-{BD0637A3-D737-BA9B-D976-47A704B10C47}" dt="2025-10-16T15:12:09.414" v="11" actId="20577"/>
        <pc:sldMkLst>
          <pc:docMk/>
          <pc:sldMk cId="3307958401" sldId="535"/>
        </pc:sldMkLst>
        <pc:spChg chg="mod">
          <ac:chgData name="Dübendorfer Salome Gemeindeschule Schwyz" userId="S::salome.duebendorfer@schule.gemeindeschwyz.ch::36969726-3df1-4350-b622-6f5a1427509e" providerId="AD" clId="Web-{BD0637A3-D737-BA9B-D976-47A704B10C47}" dt="2025-10-16T15:12:09.414" v="11" actId="20577"/>
          <ac:spMkLst>
            <pc:docMk/>
            <pc:sldMk cId="3307958401" sldId="535"/>
            <ac:spMk id="2" creationId="{00000000-0000-0000-0000-000000000000}"/>
          </ac:spMkLst>
        </pc:spChg>
      </pc:sldChg>
    </pc:docChg>
  </pc:docChgLst>
  <pc:docChgLst>
    <pc:chgData name="da Silva Vieira Verena Gemeindeschule Schwyz" userId="S::verena.dasilva@schule.gemeindeschwyz.ch::b50aca5a-01ba-4cf5-819c-f84919feb607" providerId="AD" clId="Web-{3B1C3B46-380D-771B-4E8C-EEDF38335443}"/>
    <pc:docChg chg="mod modSld">
      <pc:chgData name="da Silva Vieira Verena Gemeindeschule Schwyz" userId="S::verena.dasilva@schule.gemeindeschwyz.ch::b50aca5a-01ba-4cf5-819c-f84919feb607" providerId="AD" clId="Web-{3B1C3B46-380D-771B-4E8C-EEDF38335443}" dt="2025-10-24T19:04:26.611" v="4"/>
      <pc:docMkLst>
        <pc:docMk/>
      </pc:docMkLst>
      <pc:sldChg chg="modNotes">
        <pc:chgData name="da Silva Vieira Verena Gemeindeschule Schwyz" userId="S::verena.dasilva@schule.gemeindeschwyz.ch::b50aca5a-01ba-4cf5-819c-f84919feb607" providerId="AD" clId="Web-{3B1C3B46-380D-771B-4E8C-EEDF38335443}" dt="2025-10-24T19:04:26.611" v="4"/>
        <pc:sldMkLst>
          <pc:docMk/>
          <pc:sldMk cId="3578943981" sldId="514"/>
        </pc:sldMkLst>
      </pc:sldChg>
    </pc:docChg>
  </pc:docChgLst>
  <pc:docChgLst>
    <pc:chgData name="Dübendorfer Salome Gemeindeschule Schwyz" userId="S::salome.duebendorfer@schule.gemeindeschwyz.ch::36969726-3df1-4350-b622-6f5a1427509e" providerId="AD" clId="Web-{776FE72E-7616-2402-7CC4-F3FA789AB9FB}"/>
    <pc:docChg chg="modSld">
      <pc:chgData name="Dübendorfer Salome Gemeindeschule Schwyz" userId="S::salome.duebendorfer@schule.gemeindeschwyz.ch::36969726-3df1-4350-b622-6f5a1427509e" providerId="AD" clId="Web-{776FE72E-7616-2402-7CC4-F3FA789AB9FB}" dt="2025-10-24T08:36:12.464" v="65" actId="20577"/>
      <pc:docMkLst>
        <pc:docMk/>
      </pc:docMkLst>
      <pc:sldChg chg="modSp">
        <pc:chgData name="Dübendorfer Salome Gemeindeschule Schwyz" userId="S::salome.duebendorfer@schule.gemeindeschwyz.ch::36969726-3df1-4350-b622-6f5a1427509e" providerId="AD" clId="Web-{776FE72E-7616-2402-7CC4-F3FA789AB9FB}" dt="2025-10-24T08:36:12.464" v="65" actId="20577"/>
        <pc:sldMkLst>
          <pc:docMk/>
          <pc:sldMk cId="2437788076" sldId="532"/>
        </pc:sldMkLst>
        <pc:spChg chg="mod">
          <ac:chgData name="Dübendorfer Salome Gemeindeschule Schwyz" userId="S::salome.duebendorfer@schule.gemeindeschwyz.ch::36969726-3df1-4350-b622-6f5a1427509e" providerId="AD" clId="Web-{776FE72E-7616-2402-7CC4-F3FA789AB9FB}" dt="2025-10-24T08:36:12.464" v="65" actId="20577"/>
          <ac:spMkLst>
            <pc:docMk/>
            <pc:sldMk cId="2437788076" sldId="532"/>
            <ac:spMk id="3" creationId="{00000000-0000-0000-0000-000000000000}"/>
          </ac:spMkLst>
        </pc:spChg>
      </pc:sldChg>
      <pc:sldChg chg="modNotes">
        <pc:chgData name="Dübendorfer Salome Gemeindeschule Schwyz" userId="S::salome.duebendorfer@schule.gemeindeschwyz.ch::36969726-3df1-4350-b622-6f5a1427509e" providerId="AD" clId="Web-{776FE72E-7616-2402-7CC4-F3FA789AB9FB}" dt="2025-10-24T08:34:32.246" v="52"/>
        <pc:sldMkLst>
          <pc:docMk/>
          <pc:sldMk cId="3307958401" sldId="535"/>
        </pc:sldMkLst>
      </pc:sldChg>
    </pc:docChg>
  </pc:docChgLst>
  <pc:docChgLst>
    <pc:chgData name="da Silva Vieira Verena Gemeindeschule Schwyz" userId="S::verena.dasilva@schule.gemeindeschwyz.ch::b50aca5a-01ba-4cf5-819c-f84919feb607" providerId="AD" clId="Web-{D3F0A106-45F6-03E4-6A90-E0BE8F601C0D}"/>
    <pc:docChg chg="modSld">
      <pc:chgData name="da Silva Vieira Verena Gemeindeschule Schwyz" userId="S::verena.dasilva@schule.gemeindeschwyz.ch::b50aca5a-01ba-4cf5-819c-f84919feb607" providerId="AD" clId="Web-{D3F0A106-45F6-03E4-6A90-E0BE8F601C0D}" dt="2025-11-13T15:43:38.076" v="273"/>
      <pc:docMkLst>
        <pc:docMk/>
      </pc:docMkLst>
      <pc:sldChg chg="modNotes">
        <pc:chgData name="da Silva Vieira Verena Gemeindeschule Schwyz" userId="S::verena.dasilva@schule.gemeindeschwyz.ch::b50aca5a-01ba-4cf5-819c-f84919feb607" providerId="AD" clId="Web-{D3F0A106-45F6-03E4-6A90-E0BE8F601C0D}" dt="2025-11-13T15:21:54.643" v="6"/>
        <pc:sldMkLst>
          <pc:docMk/>
          <pc:sldMk cId="990802815" sldId="462"/>
        </pc:sldMkLst>
      </pc:sldChg>
      <pc:sldChg chg="modNotes">
        <pc:chgData name="da Silva Vieira Verena Gemeindeschule Schwyz" userId="S::verena.dasilva@schule.gemeindeschwyz.ch::b50aca5a-01ba-4cf5-819c-f84919feb607" providerId="AD" clId="Web-{D3F0A106-45F6-03E4-6A90-E0BE8F601C0D}" dt="2025-11-13T15:23:57.665" v="54"/>
        <pc:sldMkLst>
          <pc:docMk/>
          <pc:sldMk cId="2147720399" sldId="530"/>
        </pc:sldMkLst>
      </pc:sldChg>
      <pc:sldChg chg="modNotes">
        <pc:chgData name="da Silva Vieira Verena Gemeindeschule Schwyz" userId="S::verena.dasilva@schule.gemeindeschwyz.ch::b50aca5a-01ba-4cf5-819c-f84919feb607" providerId="AD" clId="Web-{D3F0A106-45F6-03E4-6A90-E0BE8F601C0D}" dt="2025-11-13T15:30:39.785" v="179"/>
        <pc:sldMkLst>
          <pc:docMk/>
          <pc:sldMk cId="1089488383" sldId="534"/>
        </pc:sldMkLst>
      </pc:sldChg>
      <pc:sldChg chg="modNotes">
        <pc:chgData name="da Silva Vieira Verena Gemeindeschule Schwyz" userId="S::verena.dasilva@schule.gemeindeschwyz.ch::b50aca5a-01ba-4cf5-819c-f84919feb607" providerId="AD" clId="Web-{D3F0A106-45F6-03E4-6A90-E0BE8F601C0D}" dt="2025-11-13T15:43:38.076" v="273"/>
        <pc:sldMkLst>
          <pc:docMk/>
          <pc:sldMk cId="3307958401" sldId="535"/>
        </pc:sldMkLst>
      </pc:sldChg>
      <pc:sldChg chg="modNotes">
        <pc:chgData name="da Silva Vieira Verena Gemeindeschule Schwyz" userId="S::verena.dasilva@schule.gemeindeschwyz.ch::b50aca5a-01ba-4cf5-819c-f84919feb607" providerId="AD" clId="Web-{D3F0A106-45F6-03E4-6A90-E0BE8F601C0D}" dt="2025-11-13T15:26:07" v="77"/>
        <pc:sldMkLst>
          <pc:docMk/>
          <pc:sldMk cId="2620671464" sldId="538"/>
        </pc:sldMkLst>
      </pc:sldChg>
    </pc:docChg>
  </pc:docChgLst>
  <pc:docChgLst>
    <pc:chgData name="Huber Gabriela Gemeindeschule Schwyz" userId="S::gabriela.huber@schule.gemeindeschwyz.ch::63a5d56c-bbdd-40da-85bd-47691005044e" providerId="AD" clId="Web-{0273DDE6-AA5C-BAAF-5F55-458D5014F7A0}"/>
    <pc:docChg chg="modSld">
      <pc:chgData name="Huber Gabriela Gemeindeschule Schwyz" userId="S::gabriela.huber@schule.gemeindeschwyz.ch::63a5d56c-bbdd-40da-85bd-47691005044e" providerId="AD" clId="Web-{0273DDE6-AA5C-BAAF-5F55-458D5014F7A0}" dt="2025-11-25T16:53:12.611" v="251"/>
      <pc:docMkLst>
        <pc:docMk/>
      </pc:docMkLst>
      <pc:sldChg chg="modNotes">
        <pc:chgData name="Huber Gabriela Gemeindeschule Schwyz" userId="S::gabriela.huber@schule.gemeindeschwyz.ch::63a5d56c-bbdd-40da-85bd-47691005044e" providerId="AD" clId="Web-{0273DDE6-AA5C-BAAF-5F55-458D5014F7A0}" dt="2025-11-25T16:51:49.280" v="195"/>
        <pc:sldMkLst>
          <pc:docMk/>
          <pc:sldMk cId="4223541011" sldId="492"/>
        </pc:sldMkLst>
      </pc:sldChg>
      <pc:sldChg chg="delSp modNotes">
        <pc:chgData name="Huber Gabriela Gemeindeschule Schwyz" userId="S::gabriela.huber@schule.gemeindeschwyz.ch::63a5d56c-bbdd-40da-85bd-47691005044e" providerId="AD" clId="Web-{0273DDE6-AA5C-BAAF-5F55-458D5014F7A0}" dt="2025-11-25T16:53:12.611" v="251"/>
        <pc:sldMkLst>
          <pc:docMk/>
          <pc:sldMk cId="3785289700" sldId="541"/>
        </pc:sldMkLst>
        <pc:spChg chg="del">
          <ac:chgData name="Huber Gabriela Gemeindeschule Schwyz" userId="S::gabriela.huber@schule.gemeindeschwyz.ch::63a5d56c-bbdd-40da-85bd-47691005044e" providerId="AD" clId="Web-{0273DDE6-AA5C-BAAF-5F55-458D5014F7A0}" dt="2025-11-25T16:52:02.562" v="196"/>
          <ac:spMkLst>
            <pc:docMk/>
            <pc:sldMk cId="3785289700" sldId="541"/>
            <ac:spMk id="19461" creationId="{00000000-0000-0000-0000-000000000000}"/>
          </ac:spMkLst>
        </pc:spChg>
      </pc:sldChg>
    </pc:docChg>
  </pc:docChgLst>
  <pc:docChgLst>
    <pc:chgData name="Dübendorfer Salome Gemeindeschule Schwyz" userId="S::salome.duebendorfer@schule.gemeindeschwyz.ch::36969726-3df1-4350-b622-6f5a1427509e" providerId="AD" clId="Web-{01C1AC05-E4DD-E311-EF1F-70F91745998B}"/>
    <pc:docChg chg="modSld">
      <pc:chgData name="Dübendorfer Salome Gemeindeschule Schwyz" userId="S::salome.duebendorfer@schule.gemeindeschwyz.ch::36969726-3df1-4350-b622-6f5a1427509e" providerId="AD" clId="Web-{01C1AC05-E4DD-E311-EF1F-70F91745998B}" dt="2025-11-05T07:23:01.286" v="4"/>
      <pc:docMkLst>
        <pc:docMk/>
      </pc:docMkLst>
      <pc:sldChg chg="modNotes">
        <pc:chgData name="Dübendorfer Salome Gemeindeschule Schwyz" userId="S::salome.duebendorfer@schule.gemeindeschwyz.ch::36969726-3df1-4350-b622-6f5a1427509e" providerId="AD" clId="Web-{01C1AC05-E4DD-E311-EF1F-70F91745998B}" dt="2025-11-05T07:23:01.286" v="4"/>
        <pc:sldMkLst>
          <pc:docMk/>
          <pc:sldMk cId="3307958401" sldId="535"/>
        </pc:sldMkLst>
      </pc:sldChg>
    </pc:docChg>
  </pc:docChgLst>
  <pc:docChgLst>
    <pc:chgData name="Dübendorfer Salome Gemeindeschule Schwyz" userId="S::salome.duebendorfer@schule.gemeindeschwyz.ch::36969726-3df1-4350-b622-6f5a1427509e" providerId="AD" clId="Web-{2CE053D6-D670-64B6-7B38-C6C1658EEB00}"/>
    <pc:docChg chg="modSld">
      <pc:chgData name="Dübendorfer Salome Gemeindeschule Schwyz" userId="S::salome.duebendorfer@schule.gemeindeschwyz.ch::36969726-3df1-4350-b622-6f5a1427509e" providerId="AD" clId="Web-{2CE053D6-D670-64B6-7B38-C6C1658EEB00}" dt="2025-10-31T18:15:30.721" v="329" actId="20577"/>
      <pc:docMkLst>
        <pc:docMk/>
      </pc:docMkLst>
      <pc:sldChg chg="modSp">
        <pc:chgData name="Dübendorfer Salome Gemeindeschule Schwyz" userId="S::salome.duebendorfer@schule.gemeindeschwyz.ch::36969726-3df1-4350-b622-6f5a1427509e" providerId="AD" clId="Web-{2CE053D6-D670-64B6-7B38-C6C1658EEB00}" dt="2025-10-31T17:44:43.820" v="0" actId="20577"/>
        <pc:sldMkLst>
          <pc:docMk/>
          <pc:sldMk cId="1114791813" sldId="256"/>
        </pc:sldMkLst>
        <pc:spChg chg="mod">
          <ac:chgData name="Dübendorfer Salome Gemeindeschule Schwyz" userId="S::salome.duebendorfer@schule.gemeindeschwyz.ch::36969726-3df1-4350-b622-6f5a1427509e" providerId="AD" clId="Web-{2CE053D6-D670-64B6-7B38-C6C1658EEB00}" dt="2025-10-31T17:44:43.820" v="0" actId="20577"/>
          <ac:spMkLst>
            <pc:docMk/>
            <pc:sldMk cId="1114791813" sldId="256"/>
            <ac:spMk id="3" creationId="{00000000-0000-0000-0000-000000000000}"/>
          </ac:spMkLst>
        </pc:spChg>
      </pc:sldChg>
      <pc:sldChg chg="modSp modNotes">
        <pc:chgData name="Dübendorfer Salome Gemeindeschule Schwyz" userId="S::salome.duebendorfer@schule.gemeindeschwyz.ch::36969726-3df1-4350-b622-6f5a1427509e" providerId="AD" clId="Web-{2CE053D6-D670-64B6-7B38-C6C1658EEB00}" dt="2025-10-31T18:04:22.914" v="69" actId="1076"/>
        <pc:sldMkLst>
          <pc:docMk/>
          <pc:sldMk cId="3419114401" sldId="397"/>
        </pc:sldMkLst>
        <pc:spChg chg="mod">
          <ac:chgData name="Dübendorfer Salome Gemeindeschule Schwyz" userId="S::salome.duebendorfer@schule.gemeindeschwyz.ch::36969726-3df1-4350-b622-6f5a1427509e" providerId="AD" clId="Web-{2CE053D6-D670-64B6-7B38-C6C1658EEB00}" dt="2025-10-31T18:04:22.914" v="69" actId="1076"/>
          <ac:spMkLst>
            <pc:docMk/>
            <pc:sldMk cId="3419114401" sldId="397"/>
            <ac:spMk id="3" creationId="{00000000-0000-0000-0000-000000000000}"/>
          </ac:spMkLst>
        </pc:spChg>
      </pc:sldChg>
      <pc:sldChg chg="modSp modNotes">
        <pc:chgData name="Dübendorfer Salome Gemeindeschule Schwyz" userId="S::salome.duebendorfer@schule.gemeindeschwyz.ch::36969726-3df1-4350-b622-6f5a1427509e" providerId="AD" clId="Web-{2CE053D6-D670-64B6-7B38-C6C1658EEB00}" dt="2025-10-31T17:57:46.129" v="62" actId="20577"/>
        <pc:sldMkLst>
          <pc:docMk/>
          <pc:sldMk cId="2292682742" sldId="441"/>
        </pc:sldMkLst>
        <pc:spChg chg="mod">
          <ac:chgData name="Dübendorfer Salome Gemeindeschule Schwyz" userId="S::salome.duebendorfer@schule.gemeindeschwyz.ch::36969726-3df1-4350-b622-6f5a1427509e" providerId="AD" clId="Web-{2CE053D6-D670-64B6-7B38-C6C1658EEB00}" dt="2025-10-31T17:57:46.129" v="62" actId="20577"/>
          <ac:spMkLst>
            <pc:docMk/>
            <pc:sldMk cId="2292682742" sldId="441"/>
            <ac:spMk id="5122" creationId="{00000000-0000-0000-0000-000000000000}"/>
          </ac:spMkLst>
        </pc:spChg>
      </pc:sldChg>
      <pc:sldChg chg="modNotes">
        <pc:chgData name="Dübendorfer Salome Gemeindeschule Schwyz" userId="S::salome.duebendorfer@schule.gemeindeschwyz.ch::36969726-3df1-4350-b622-6f5a1427509e" providerId="AD" clId="Web-{2CE053D6-D670-64B6-7B38-C6C1658EEB00}" dt="2025-10-31T18:05:12.540" v="71"/>
        <pc:sldMkLst>
          <pc:docMk/>
          <pc:sldMk cId="3578943981" sldId="514"/>
        </pc:sldMkLst>
      </pc:sldChg>
      <pc:sldChg chg="modSp">
        <pc:chgData name="Dübendorfer Salome Gemeindeschule Schwyz" userId="S::salome.duebendorfer@schule.gemeindeschwyz.ch::36969726-3df1-4350-b622-6f5a1427509e" providerId="AD" clId="Web-{2CE053D6-D670-64B6-7B38-C6C1658EEB00}" dt="2025-10-31T18:15:30.721" v="329" actId="20577"/>
        <pc:sldMkLst>
          <pc:docMk/>
          <pc:sldMk cId="2437788076" sldId="532"/>
        </pc:sldMkLst>
        <pc:spChg chg="mod">
          <ac:chgData name="Dübendorfer Salome Gemeindeschule Schwyz" userId="S::salome.duebendorfer@schule.gemeindeschwyz.ch::36969726-3df1-4350-b622-6f5a1427509e" providerId="AD" clId="Web-{2CE053D6-D670-64B6-7B38-C6C1658EEB00}" dt="2025-10-31T18:15:30.721" v="329" actId="20577"/>
          <ac:spMkLst>
            <pc:docMk/>
            <pc:sldMk cId="2437788076" sldId="532"/>
            <ac:spMk id="3" creationId="{00000000-0000-0000-0000-000000000000}"/>
          </ac:spMkLst>
        </pc:spChg>
      </pc:sldChg>
      <pc:sldChg chg="modNotes">
        <pc:chgData name="Dübendorfer Salome Gemeindeschule Schwyz" userId="S::salome.duebendorfer@schule.gemeindeschwyz.ch::36969726-3df1-4350-b622-6f5a1427509e" providerId="AD" clId="Web-{2CE053D6-D670-64B6-7B38-C6C1658EEB00}" dt="2025-10-31T18:13:02.501" v="266"/>
        <pc:sldMkLst>
          <pc:docMk/>
          <pc:sldMk cId="3307958401" sldId="535"/>
        </pc:sldMkLst>
      </pc:sldChg>
      <pc:sldChg chg="modNotes">
        <pc:chgData name="Dübendorfer Salome Gemeindeschule Schwyz" userId="S::salome.duebendorfer@schule.gemeindeschwyz.ch::36969726-3df1-4350-b622-6f5a1427509e" providerId="AD" clId="Web-{2CE053D6-D670-64B6-7B38-C6C1658EEB00}" dt="2025-10-31T18:05:38.979" v="146"/>
        <pc:sldMkLst>
          <pc:docMk/>
          <pc:sldMk cId="4009869033" sldId="540"/>
        </pc:sldMkLst>
      </pc:sldChg>
      <pc:sldChg chg="modSp">
        <pc:chgData name="Dübendorfer Salome Gemeindeschule Schwyz" userId="S::salome.duebendorfer@schule.gemeindeschwyz.ch::36969726-3df1-4350-b622-6f5a1427509e" providerId="AD" clId="Web-{2CE053D6-D670-64B6-7B38-C6C1658EEB00}" dt="2025-10-31T17:58:13.535" v="64" actId="20577"/>
        <pc:sldMkLst>
          <pc:docMk/>
          <pc:sldMk cId="3785289700" sldId="541"/>
        </pc:sldMkLst>
        <pc:spChg chg="mod">
          <ac:chgData name="Dübendorfer Salome Gemeindeschule Schwyz" userId="S::salome.duebendorfer@schule.gemeindeschwyz.ch::36969726-3df1-4350-b622-6f5a1427509e" providerId="AD" clId="Web-{2CE053D6-D670-64B6-7B38-C6C1658EEB00}" dt="2025-10-31T17:58:13.535" v="64" actId="20577"/>
          <ac:spMkLst>
            <pc:docMk/>
            <pc:sldMk cId="3785289700" sldId="541"/>
            <ac:spMk id="8198" creationId="{00000000-0000-0000-0000-000000000000}"/>
          </ac:spMkLst>
        </pc:spChg>
      </pc:sldChg>
    </pc:docChg>
  </pc:docChgLst>
  <pc:docChgLst>
    <pc:chgData name="Dübendorfer Salome Gemeindeschule Schwyz" userId="S::salome.duebendorfer@schule.gemeindeschwyz.ch::36969726-3df1-4350-b622-6f5a1427509e" providerId="AD" clId="Web-{7457FF95-AC85-E18E-AA3B-6B0B530F51BE}"/>
    <pc:docChg chg="mod modSld">
      <pc:chgData name="Dübendorfer Salome Gemeindeschule Schwyz" userId="S::salome.duebendorfer@schule.gemeindeschwyz.ch::36969726-3df1-4350-b622-6f5a1427509e" providerId="AD" clId="Web-{7457FF95-AC85-E18E-AA3B-6B0B530F51BE}" dt="2025-10-23T16:15:32.439" v="241"/>
      <pc:docMkLst>
        <pc:docMk/>
      </pc:docMkLst>
      <pc:sldChg chg="modSp">
        <pc:chgData name="Dübendorfer Salome Gemeindeschule Schwyz" userId="S::salome.duebendorfer@schule.gemeindeschwyz.ch::36969726-3df1-4350-b622-6f5a1427509e" providerId="AD" clId="Web-{7457FF95-AC85-E18E-AA3B-6B0B530F51BE}" dt="2025-10-23T13:36:04.616" v="6" actId="20577"/>
        <pc:sldMkLst>
          <pc:docMk/>
          <pc:sldMk cId="1114791813" sldId="256"/>
        </pc:sldMkLst>
        <pc:spChg chg="mod">
          <ac:chgData name="Dübendorfer Salome Gemeindeschule Schwyz" userId="S::salome.duebendorfer@schule.gemeindeschwyz.ch::36969726-3df1-4350-b622-6f5a1427509e" providerId="AD" clId="Web-{7457FF95-AC85-E18E-AA3B-6B0B530F51BE}" dt="2025-10-23T13:36:04.616" v="6" actId="20577"/>
          <ac:spMkLst>
            <pc:docMk/>
            <pc:sldMk cId="1114791813" sldId="256"/>
            <ac:spMk id="3" creationId="{00000000-0000-0000-0000-000000000000}"/>
          </ac:spMkLst>
        </pc:spChg>
      </pc:sldChg>
      <pc:sldChg chg="modSp">
        <pc:chgData name="Dübendorfer Salome Gemeindeschule Schwyz" userId="S::salome.duebendorfer@schule.gemeindeschwyz.ch::36969726-3df1-4350-b622-6f5a1427509e" providerId="AD" clId="Web-{7457FF95-AC85-E18E-AA3B-6B0B530F51BE}" dt="2025-10-23T13:38:02.447" v="39" actId="20577"/>
        <pc:sldMkLst>
          <pc:docMk/>
          <pc:sldMk cId="1695447561" sldId="257"/>
        </pc:sldMkLst>
        <pc:spChg chg="mod">
          <ac:chgData name="Dübendorfer Salome Gemeindeschule Schwyz" userId="S::salome.duebendorfer@schule.gemeindeschwyz.ch::36969726-3df1-4350-b622-6f5a1427509e" providerId="AD" clId="Web-{7457FF95-AC85-E18E-AA3B-6B0B530F51BE}" dt="2025-10-23T13:38:02.447" v="39" actId="20577"/>
          <ac:spMkLst>
            <pc:docMk/>
            <pc:sldMk cId="1695447561" sldId="257"/>
            <ac:spMk id="3" creationId="{00000000-0000-0000-0000-000000000000}"/>
          </ac:spMkLst>
        </pc:spChg>
      </pc:sldChg>
      <pc:sldChg chg="modNotes">
        <pc:chgData name="Dübendorfer Salome Gemeindeschule Schwyz" userId="S::salome.duebendorfer@schule.gemeindeschwyz.ch::36969726-3df1-4350-b622-6f5a1427509e" providerId="AD" clId="Web-{7457FF95-AC85-E18E-AA3B-6B0B530F51BE}" dt="2025-10-23T13:53:29.629" v="134"/>
        <pc:sldMkLst>
          <pc:docMk/>
          <pc:sldMk cId="2292682742" sldId="441"/>
        </pc:sldMkLst>
      </pc:sldChg>
      <pc:sldChg chg="modSp">
        <pc:chgData name="Dübendorfer Salome Gemeindeschule Schwyz" userId="S::salome.duebendorfer@schule.gemeindeschwyz.ch::36969726-3df1-4350-b622-6f5a1427509e" providerId="AD" clId="Web-{7457FF95-AC85-E18E-AA3B-6B0B530F51BE}" dt="2025-10-23T13:38:09.276" v="41" actId="20577"/>
        <pc:sldMkLst>
          <pc:docMk/>
          <pc:sldMk cId="990802815" sldId="462"/>
        </pc:sldMkLst>
        <pc:spChg chg="mod">
          <ac:chgData name="Dübendorfer Salome Gemeindeschule Schwyz" userId="S::salome.duebendorfer@schule.gemeindeschwyz.ch::36969726-3df1-4350-b622-6f5a1427509e" providerId="AD" clId="Web-{7457FF95-AC85-E18E-AA3B-6B0B530F51BE}" dt="2025-10-23T13:38:09.276" v="41" actId="20577"/>
          <ac:spMkLst>
            <pc:docMk/>
            <pc:sldMk cId="990802815" sldId="462"/>
            <ac:spMk id="3" creationId="{00000000-0000-0000-0000-000000000000}"/>
          </ac:spMkLst>
        </pc:spChg>
      </pc:sldChg>
      <pc:sldChg chg="modNotes">
        <pc:chgData name="Dübendorfer Salome Gemeindeschule Schwyz" userId="S::salome.duebendorfer@schule.gemeindeschwyz.ch::36969726-3df1-4350-b622-6f5a1427509e" providerId="AD" clId="Web-{7457FF95-AC85-E18E-AA3B-6B0B530F51BE}" dt="2025-10-23T13:42:03.218" v="58"/>
        <pc:sldMkLst>
          <pc:docMk/>
          <pc:sldMk cId="3578943981" sldId="514"/>
        </pc:sldMkLst>
      </pc:sldChg>
      <pc:sldChg chg="modSp">
        <pc:chgData name="Dübendorfer Salome Gemeindeschule Schwyz" userId="S::salome.duebendorfer@schule.gemeindeschwyz.ch::36969726-3df1-4350-b622-6f5a1427509e" providerId="AD" clId="Web-{7457FF95-AC85-E18E-AA3B-6B0B530F51BE}" dt="2025-10-23T13:37:05.836" v="34" actId="20577"/>
        <pc:sldMkLst>
          <pc:docMk/>
          <pc:sldMk cId="2437788076" sldId="532"/>
        </pc:sldMkLst>
        <pc:spChg chg="mod">
          <ac:chgData name="Dübendorfer Salome Gemeindeschule Schwyz" userId="S::salome.duebendorfer@schule.gemeindeschwyz.ch::36969726-3df1-4350-b622-6f5a1427509e" providerId="AD" clId="Web-{7457FF95-AC85-E18E-AA3B-6B0B530F51BE}" dt="2025-10-23T13:37:05.836" v="34" actId="20577"/>
          <ac:spMkLst>
            <pc:docMk/>
            <pc:sldMk cId="2437788076" sldId="532"/>
            <ac:spMk id="3" creationId="{00000000-0000-0000-0000-000000000000}"/>
          </ac:spMkLst>
        </pc:spChg>
      </pc:sldChg>
      <pc:sldChg chg="modNotes">
        <pc:chgData name="Dübendorfer Salome Gemeindeschule Schwyz" userId="S::salome.duebendorfer@schule.gemeindeschwyz.ch::36969726-3df1-4350-b622-6f5a1427509e" providerId="AD" clId="Web-{7457FF95-AC85-E18E-AA3B-6B0B530F51BE}" dt="2025-10-23T16:15:32.439" v="241"/>
        <pc:sldMkLst>
          <pc:docMk/>
          <pc:sldMk cId="3307958401" sldId="535"/>
        </pc:sldMkLst>
      </pc:sldChg>
      <pc:sldChg chg="modSp modNotes">
        <pc:chgData name="Dübendorfer Salome Gemeindeschule Schwyz" userId="S::salome.duebendorfer@schule.gemeindeschwyz.ch::36969726-3df1-4350-b622-6f5a1427509e" providerId="AD" clId="Web-{7457FF95-AC85-E18E-AA3B-6B0B530F51BE}" dt="2025-10-23T13:51:22.487" v="111"/>
        <pc:sldMkLst>
          <pc:docMk/>
          <pc:sldMk cId="4009869033" sldId="540"/>
        </pc:sldMkLst>
        <pc:graphicFrameChg chg="mod modGraphic">
          <ac:chgData name="Dübendorfer Salome Gemeindeschule Schwyz" userId="S::salome.duebendorfer@schule.gemeindeschwyz.ch::36969726-3df1-4350-b622-6f5a1427509e" providerId="AD" clId="Web-{7457FF95-AC85-E18E-AA3B-6B0B530F51BE}" dt="2025-10-23T13:41:03.186" v="45"/>
          <ac:graphicFrameMkLst>
            <pc:docMk/>
            <pc:sldMk cId="4009869033" sldId="540"/>
            <ac:graphicFrameMk id="8" creationId="{00000000-0000-0000-0000-000000000000}"/>
          </ac:graphicFrameMkLst>
        </pc:graphicFrameChg>
      </pc:sldChg>
    </pc:docChg>
  </pc:docChgLst>
  <pc:docChgLst>
    <pc:chgData name="Sigg Corinne Gemeindeschule Schwyz" userId="S::corinne.sigg@schule.gemeindeschwyz.ch::65ac4485-e142-46ba-ba2c-eaf219887c07" providerId="AD" clId="Web-{E907E3C5-57BD-8BF8-1B5B-E6ED35CD214E}"/>
    <pc:docChg chg="mod">
      <pc:chgData name="Sigg Corinne Gemeindeschule Schwyz" userId="S::corinne.sigg@schule.gemeindeschwyz.ch::65ac4485-e142-46ba-ba2c-eaf219887c07" providerId="AD" clId="Web-{E907E3C5-57BD-8BF8-1B5B-E6ED35CD214E}" dt="2025-10-24T09:06:09.185" v="0"/>
      <pc:docMkLst>
        <pc:docMk/>
      </pc:docMkLst>
    </pc:docChg>
  </pc:docChgLst>
  <pc:docChgLst>
    <pc:chgData name="Gunz Holzgang Kathrin Gemeindeschule Schwyz" userId="S::kathrin.gunz@schule.gemeindeschwyz.ch::f3b92339-89e0-45b7-b263-d2bd2df7ac2a" providerId="AD" clId="Web-{0B2F7A80-82BA-A294-5C8B-D537893112C6}"/>
    <pc:docChg chg="mod modSld">
      <pc:chgData name="Gunz Holzgang Kathrin Gemeindeschule Schwyz" userId="S::kathrin.gunz@schule.gemeindeschwyz.ch::f3b92339-89e0-45b7-b263-d2bd2df7ac2a" providerId="AD" clId="Web-{0B2F7A80-82BA-A294-5C8B-D537893112C6}" dt="2025-10-22T15:18:20.020" v="14" actId="20577"/>
      <pc:docMkLst>
        <pc:docMk/>
      </pc:docMkLst>
      <pc:sldChg chg="modSp">
        <pc:chgData name="Gunz Holzgang Kathrin Gemeindeschule Schwyz" userId="S::kathrin.gunz@schule.gemeindeschwyz.ch::f3b92339-89e0-45b7-b263-d2bd2df7ac2a" providerId="AD" clId="Web-{0B2F7A80-82BA-A294-5C8B-D537893112C6}" dt="2025-10-22T15:17:16.613" v="10" actId="20577"/>
        <pc:sldMkLst>
          <pc:docMk/>
          <pc:sldMk cId="2292682742" sldId="441"/>
        </pc:sldMkLst>
        <pc:spChg chg="mod">
          <ac:chgData name="Gunz Holzgang Kathrin Gemeindeschule Schwyz" userId="S::kathrin.gunz@schule.gemeindeschwyz.ch::f3b92339-89e0-45b7-b263-d2bd2df7ac2a" providerId="AD" clId="Web-{0B2F7A80-82BA-A294-5C8B-D537893112C6}" dt="2025-10-22T15:17:16.613" v="10" actId="20577"/>
          <ac:spMkLst>
            <pc:docMk/>
            <pc:sldMk cId="2292682742" sldId="441"/>
            <ac:spMk id="5122" creationId="{00000000-0000-0000-0000-000000000000}"/>
          </ac:spMkLst>
        </pc:spChg>
      </pc:sldChg>
      <pc:sldChg chg="modSp">
        <pc:chgData name="Gunz Holzgang Kathrin Gemeindeschule Schwyz" userId="S::kathrin.gunz@schule.gemeindeschwyz.ch::f3b92339-89e0-45b7-b263-d2bd2df7ac2a" providerId="AD" clId="Web-{0B2F7A80-82BA-A294-5C8B-D537893112C6}" dt="2025-10-22T15:18:20.020" v="14" actId="20577"/>
        <pc:sldMkLst>
          <pc:docMk/>
          <pc:sldMk cId="4223541011" sldId="492"/>
        </pc:sldMkLst>
        <pc:spChg chg="mod">
          <ac:chgData name="Gunz Holzgang Kathrin Gemeindeschule Schwyz" userId="S::kathrin.gunz@schule.gemeindeschwyz.ch::f3b92339-89e0-45b7-b263-d2bd2df7ac2a" providerId="AD" clId="Web-{0B2F7A80-82BA-A294-5C8B-D537893112C6}" dt="2025-10-22T15:18:20.020" v="14" actId="20577"/>
          <ac:spMkLst>
            <pc:docMk/>
            <pc:sldMk cId="4223541011" sldId="492"/>
            <ac:spMk id="8198" creationId="{00000000-0000-0000-0000-000000000000}"/>
          </ac:spMkLst>
        </pc:spChg>
      </pc:sldChg>
      <pc:sldChg chg="modSp">
        <pc:chgData name="Gunz Holzgang Kathrin Gemeindeschule Schwyz" userId="S::kathrin.gunz@schule.gemeindeschwyz.ch::f3b92339-89e0-45b7-b263-d2bd2df7ac2a" providerId="AD" clId="Web-{0B2F7A80-82BA-A294-5C8B-D537893112C6}" dt="2025-10-22T15:18:02.973" v="13" actId="20577"/>
        <pc:sldMkLst>
          <pc:docMk/>
          <pc:sldMk cId="3785289700" sldId="541"/>
        </pc:sldMkLst>
        <pc:spChg chg="mod">
          <ac:chgData name="Gunz Holzgang Kathrin Gemeindeschule Schwyz" userId="S::kathrin.gunz@schule.gemeindeschwyz.ch::f3b92339-89e0-45b7-b263-d2bd2df7ac2a" providerId="AD" clId="Web-{0B2F7A80-82BA-A294-5C8B-D537893112C6}" dt="2025-10-22T15:18:02.973" v="13" actId="20577"/>
          <ac:spMkLst>
            <pc:docMk/>
            <pc:sldMk cId="3785289700" sldId="541"/>
            <ac:spMk id="8198" creationId="{00000000-0000-0000-0000-000000000000}"/>
          </ac:spMkLst>
        </pc:spChg>
      </pc:sldChg>
    </pc:docChg>
  </pc:docChgLst>
</pc:chgInfo>
</file>

<file path=ppt/comments/modernComment_18D_CBCB8BA1.xml><?xml version="1.0" encoding="utf-8"?>
<p188:cmLst xmlns:a="http://schemas.openxmlformats.org/drawingml/2006/main" xmlns:r="http://schemas.openxmlformats.org/officeDocument/2006/relationships" xmlns:p188="http://schemas.microsoft.com/office/powerpoint/2018/8/main">
  <p188:cm id="{CFADE743-55E0-4ED2-AB4A-18E2E023073A}" authorId="{C64441BA-165D-3D7D-C1D1-75FE21E2D8E4}" created="2025-10-24T18:56:27.710">
    <pc:sldMkLst xmlns:pc="http://schemas.microsoft.com/office/powerpoint/2013/main/command">
      <pc:docMk/>
      <pc:sldMk cId="3419114401" sldId="397"/>
    </pc:sldMkLst>
    <p188:txBody>
      <a:bodyPr/>
      <a:lstStyle/>
      <a:p>
        <a:r>
          <a:rPr lang="en-US"/>
          <a:t>Der QR- Code stimmt: nicht vergessen die Präsentation von 2024 durch die PPP von diesem Jahr zu ersetzen.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4"/>
            <a:ext cx="2945659" cy="493632"/>
          </a:xfrm>
          <a:prstGeom prst="rect">
            <a:avLst/>
          </a:prstGeom>
        </p:spPr>
        <p:txBody>
          <a:bodyPr vert="horz" lIns="90727" tIns="45363" rIns="90727" bIns="45363" rtlCol="0"/>
          <a:lstStyle>
            <a:lvl1pPr algn="l">
              <a:defRPr sz="1200"/>
            </a:lvl1pPr>
          </a:lstStyle>
          <a:p>
            <a:endParaRPr lang="de-CH"/>
          </a:p>
        </p:txBody>
      </p:sp>
      <p:sp>
        <p:nvSpPr>
          <p:cNvPr id="3" name="Datumsplatzhalter 2"/>
          <p:cNvSpPr>
            <a:spLocks noGrp="1"/>
          </p:cNvSpPr>
          <p:nvPr>
            <p:ph type="dt" sz="quarter" idx="1"/>
          </p:nvPr>
        </p:nvSpPr>
        <p:spPr>
          <a:xfrm>
            <a:off x="3850445" y="4"/>
            <a:ext cx="2945659" cy="493632"/>
          </a:xfrm>
          <a:prstGeom prst="rect">
            <a:avLst/>
          </a:prstGeom>
        </p:spPr>
        <p:txBody>
          <a:bodyPr vert="horz" lIns="90727" tIns="45363" rIns="90727" bIns="45363" rtlCol="0"/>
          <a:lstStyle>
            <a:lvl1pPr algn="r">
              <a:defRPr sz="1200"/>
            </a:lvl1pPr>
          </a:lstStyle>
          <a:p>
            <a:fld id="{CB8947ED-6480-405B-B0C4-A629F851256A}" type="datetimeFigureOut">
              <a:rPr lang="de-CH" smtClean="0"/>
              <a:pPr/>
              <a:t>25.11.2025</a:t>
            </a:fld>
            <a:endParaRPr lang="de-CH"/>
          </a:p>
        </p:txBody>
      </p:sp>
      <p:sp>
        <p:nvSpPr>
          <p:cNvPr id="4" name="Fußzeilenplatzhalter 3"/>
          <p:cNvSpPr>
            <a:spLocks noGrp="1"/>
          </p:cNvSpPr>
          <p:nvPr>
            <p:ph type="ftr" sz="quarter" idx="2"/>
          </p:nvPr>
        </p:nvSpPr>
        <p:spPr>
          <a:xfrm>
            <a:off x="1" y="9377319"/>
            <a:ext cx="2945659" cy="493632"/>
          </a:xfrm>
          <a:prstGeom prst="rect">
            <a:avLst/>
          </a:prstGeom>
        </p:spPr>
        <p:txBody>
          <a:bodyPr vert="horz" lIns="90727" tIns="45363" rIns="90727" bIns="45363" rtlCol="0" anchor="b"/>
          <a:lstStyle>
            <a:lvl1pPr algn="l">
              <a:defRPr sz="1200"/>
            </a:lvl1pPr>
          </a:lstStyle>
          <a:p>
            <a:endParaRPr lang="de-CH"/>
          </a:p>
        </p:txBody>
      </p:sp>
      <p:sp>
        <p:nvSpPr>
          <p:cNvPr id="5" name="Foliennummernplatzhalter 4"/>
          <p:cNvSpPr>
            <a:spLocks noGrp="1"/>
          </p:cNvSpPr>
          <p:nvPr>
            <p:ph type="sldNum" sz="quarter" idx="3"/>
          </p:nvPr>
        </p:nvSpPr>
        <p:spPr>
          <a:xfrm>
            <a:off x="3850445" y="9377319"/>
            <a:ext cx="2945659" cy="493632"/>
          </a:xfrm>
          <a:prstGeom prst="rect">
            <a:avLst/>
          </a:prstGeom>
        </p:spPr>
        <p:txBody>
          <a:bodyPr vert="horz" lIns="90727" tIns="45363" rIns="90727" bIns="45363" rtlCol="0" anchor="b"/>
          <a:lstStyle>
            <a:lvl1pPr algn="r">
              <a:defRPr sz="1200"/>
            </a:lvl1pPr>
          </a:lstStyle>
          <a:p>
            <a:fld id="{722F8962-D0D1-4DC5-897A-317A00D410DC}" type="slidenum">
              <a:rPr lang="de-CH" smtClean="0"/>
              <a:pPr/>
              <a:t>‹#›</a:t>
            </a:fld>
            <a:endParaRPr lang="de-CH"/>
          </a:p>
        </p:txBody>
      </p:sp>
    </p:spTree>
    <p:extLst>
      <p:ext uri="{BB962C8B-B14F-4D97-AF65-F5344CB8AC3E}">
        <p14:creationId xmlns:p14="http://schemas.microsoft.com/office/powerpoint/2010/main" val="18257599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1-07T06:23:56.796"/>
    </inkml:context>
    <inkml:brush xml:id="br0">
      <inkml:brushProperty name="width" value="0.2" units="cm"/>
      <inkml:brushProperty name="height" value="0.2" units="cm"/>
    </inkml:brush>
  </inkml:definitions>
  <inkml:trace contextRef="#ctx0" brushRef="#br0">3598 3945 95 0 0,'2'2'5792'0'0,"3"1"-5120"0"0,2-1 160 0 0,2 0-384 0 0,-1-2-384 0 0,1-2 288 0 0,0 0 480 0 0,1 0-704 0 0,0 1 0 0 0,1 0-128 0 0,0 0 0 0 0,1 1 544 0 0,-3-2-512 0 0,0-1 96 0 0,0-1 352 0 0,1 0-384 0 0,0 0 0 0 0,0 1 96 0 0,-1-1-160 0 0,0 1 64 0 0,0 0 0 0 0,-2-1 0 0 0,1 0-32 0 0,0 1 0 0 0,-1-1-32 0 0,0 0 0 0 0,1 0 32 0 0,1 2 0 0 0,1 1-32 0 0,-1-2 0 0 0,-1 0 0 0 0,1 1 96 0 0,-1-2 0 0 0,-1 0 0 0 0,0-1 96 0 0,-1 0-64 0 0,2 1 64 0 0,-2 0-192 0 0,1-1 224 0 0,1 0-32 0 0,1 0-32 0 0,1 1-256 0 0,-1 0 64 0 0,-1-1-256 0 0,1 2-352 0 0,-1-1 384 0 0,0 0 192 0 0,-2-1-224 0 0,0 0 224 0 0,2 1-128 0 0,0 0 128 0 0,2-1 0 0 0,0 2-32 0 0,1 1-32 0 0,-1-2 96 0 0,-1 1 0 0 0,0 0 0 0 0,-1 0 0 0 0,-1-1 32 0 0,1 1-32 0 0,-1-2 0 0 0,1 1 0 0 0,-2-1 0 0 0,0 0 32 0 0,2 2 64 0 0,0 0 0 0 0,0-1-64 0 0,0 1 32 0 0,0 0 32 0 0,0-1-64 0 0,-1 0 0 0 0,0-1 128 0 0,-1 0-64 0 0,2 1 96 0 0,-2 0-96 0 0,2 0 0 0 0,0 0 192 0 0,1 2-224 0 0,-1-1-96 0 0,0-1 0 0 0,0 2-288 0 0,2 0-128 0 0,-2-2 352 0 0,0 1-256 0 0,1 0 96 0 0,0 1 32 0 0,1 1-32 0 0,1 0 64 0 0,-2-1 160 0 0,0 0 32 0 0,0-1 64 0 0,-2-1-32 0 0,1 1 0 0 0,0-1-32 0 0,-1 0 32 0 0,0 0-32 0 0,1 1 64 0 0,-1-2 0 0 0,1 1-64 0 0,0 1 128 0 0,-1-1-32 0 0,0 0-64 0 0,1-1 96 0 0,2 0 0 0 0,0-1 32 0 0,0 1 32 0 0,-1-1-160 0 0,0 0 64 0 0,0 2-32 0 0,1 1 0 0 0,0 2 0 0 0,-1-2-64 0 0,-1 0-64 0 0,-1-1-32 0 0,0-1 0 0 0,0 2-544 0 0,0-2 288 0 0,0 1 96 0 0,1 1 64 0 0,1 0-32 0 0,1 0 128 0 0,0 0 128 0 0,0-2 0 0 0,-2 0-32 0 0,1 2 32 0 0,-1-2 32 0 0,0 1-64 0 0,0 1 32 0 0,-1-2-32 0 0,0 1 0 0 0,1 1 0 0 0,-1-1 32 0 0,1 0 0 0 0,0 1 160 0 0,-1-1-128 0 0,0 0 0 0 0,0-1 64 0 0,-1 0-32 0 0,0-1-32 0 0,0 1-32 0 0,-1-1 0 0 0,1 0 0 0 0,-1 0 64 0 0,1 1 0 0 0,-1-1 0 0 0,1 0 64 0 0,2 2-128 0 0,-2 1-32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1-07T06:23:56.797"/>
    </inkml:context>
    <inkml:brush xml:id="br0">
      <inkml:brushProperty name="width" value="0.2" units="cm"/>
      <inkml:brushProperty name="height" value="0.2" units="cm"/>
    </inkml:brush>
  </inkml:definitions>
  <inkml:trace contextRef="#ctx0" brushRef="#br0">3916 4447 95 0 0,'0'-2'736'0'0,"2"-1"5632"0"0,0-1-6272 0 0,3-1 1600 0 0,1 0-1504 0 0,3-1-96 0 0,-4 2-96 0 0,1 1 128 0 0,1 1-128 0 0,0 1 32 0 0,0-1-32 0 0,-1 1 64 0 0,-2 3 128 0 0,-4 2-192 0 0,-3-1 96 0 0,-2 1 0 0 0,-1 1-64 0 0,-1 1 96 0 0,0-1-96 0 0,1-3 1056 0 0,3-2-1088 0 0,5 0 160 0 0,1-3-128 0 0,2-1-32 0 0,1-1 0 0 0,1 0 0 0 0,1 0 32 0 0,1 2-32 0 0,-1-1 32 0 0,1 1 64 0 0,0 0 64 0 0,0 1-64 0 0,1 0-32 0 0,1 2 32 0 0,0 0 32 0 0,-1-2-96 0 0,-1-1-32 0 0,-2-1-64 0 0,0 0-64 0 0,0 0-160 0 0,0-1 192 0 0,0 1 0 0 0,-1-2-96 0 0,0 1 160 0 0,2 1-96 0 0,0 2 64 0 0,0-2 0 0 0,0 1 64 0 0,0 0 0 0 0,2 1 0 0 0,0 1 0 0 0,-1-2 0 0 0,-1 0 0 0 0,-1-1 0 0 0,0 0 0 0 0,1 0 0 0 0,-1-1 32 0 0,0 1 32 0 0,1 0 0 0 0,-1 0-64 0 0,0 0 96 0 0,1 1 0 0 0,-1-1 0 0 0,1 0-96 0 0,0 1 128 0 0,-1-2 0 0 0,0 1-32 0 0,2 1 128 0 0,-2-1-64 0 0,0 0-128 0 0,1 1 160 0 0,0-1 96 0 0,-1 0-128 0 0,1 1-96 0 0,-1-2-64 0 0,1 1 0 0 0,0 1-224 0 0,1 1-256 0 0,-1-1-96 0 0,0-1 512 0 0,1 2-352 0 0,-2-2 320 0 0,1 0-32 0 0,-2-1 128 0 0,0 0-32 0 0,2 1 32 0 0,-2-1 0 0 0,2 1 0 0 0,0-1 0 0 0,1 0 0 0 0,-1-1 0 0 0,0 1 0 0 0,-2-1 0 0 0,1 0 0 0 0,1 2 0 0 0,-1-1 32 0 0,0 1-32 0 0,1 1 32 0 0,-1-1 0 0 0,0 0 0 0 0,1 1 160 0 0,0-1-160 0 0,-1 0 96 0 0,1 1 96 0 0,-1-2-160 0 0,1 1 160 0 0,0 1 96 0 0,-1-1-192 0 0,1 0 224 0 0,0 1-160 0 0,-1-1-192 0 0,0 0 0 0 0,1 1-64 0 0,0-2-96 0 0,-1 1-64 0 0,1 1-320 0 0,-1-1 256 0 0,1 0 192 0 0,0 1-128 0 0,1 1-64 0 0,1 0 128 0 0,1 1 0 0 0,0-1 64 0 0,0 0 64 0 0,0-1 32 0 0,1 2 32 0 0,0-1 64 0 0,-3 0-96 0 0,0-1 64 0 0,0 0 64 0 0,-2-1-32 0 0,1 0-32 0 0,0 1 288 0 0,-1-1-192 0 0,0 0-32 0 0,1 1 160 0 0,-1-2-192 0 0,0 1-32 0 0,2 1 128 0 0,-2-1-64 0 0,0 0-128 0 0,1 1 128 0 0,1-2 96 0 0,1 1 64 0 0,-1-1-192 0 0,0 1-96 0 0,-1-2-96 0 0,2 0-256 0 0,0 2-192 0 0,-1 0 352 0 0,-1-1 160 0 0,1 2-128 0 0,-1-1 160 0 0,-1 0-64 0 0,1 1 64 0 0,-1-1 32 0 0,1 0-96 0 0,-2 0 64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1-07T06:23:56.798"/>
    </inkml:context>
    <inkml:brush xml:id="br0">
      <inkml:brushProperty name="width" value="0.2" units="cm"/>
      <inkml:brushProperty name="height" value="0.2" units="cm"/>
    </inkml:brush>
  </inkml:definitions>
  <inkml:trace contextRef="#ctx0" brushRef="#br0">16651 8731 95 0 0,'3'0'9088'0'0,"5"0"-9056"0"0,4 0 32 0 0,4 0 32 0 0,-2 4 448 0 0,1 0 320 0 0,-2 4-800 0 0,-4 3 416 0 0,0 0-416 0 0,-1 1-32 0 0,-2 3 0 0 0,1-2-32 0 0,-1 0 0 0 0,3-2-32 0 0,2-3 32 0 0,0 1 0 0 0,1-1 0 0 0,2-3 0 0 0,2-1 128 0 0,-2 1-64 0 0,0 1-32 0 0,1-2 128 0 0,-2 3-128 0 0,0-1 0 0 0,-2 3 32 0 0,1-1-32 0 0,-3 2 160 0 0,2-1 0 0 0,-2 2-96 0 0,1-2-64 0 0,-1 2-32 0 0,1-2 32 0 0,-1 2-32 0 0,1-2 0 0 0,3-2 32 0 0,-2 1-32 0 0,2 0 0 0 0,-3 1-32 0 0,2-1 32 0 0,1-2 0 0 0,2 2-64 0 0,2-1 64 0 0,1-1 32 0 0,-2 1-32 0 0,-1 0 0 0 0,1-1 32 0 0,-3 1-32 0 0,0-1 0 0 0,1 0 0 0 0,-2 1 0 0 0,1 0-64 0 0,-2 2-32 0 0,0-1-64 0 0,-2 2-640 0 0,2-1 800 0 0,-2 2-64 0 0,-2 1-64 0 0,1 0 96 0 0,-1 1-64 0 0,1-3 96 0 0,1 2 0 0 0,0-2 0 0 0,0 0-96 0 0,2-1 64 0 0,1-2 32 0 0,3 2 96 0 0,2 1-64 0 0,-2 3 64 0 0,0 0 0 0 0,1-3 1280 0 0,0-4-1152 0 0,-2 2-192 0 0,0-1 32 0 0,-2 1 352 0 0,0 0-416 0 0,-3-2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1-07T06:23:56.799"/>
    </inkml:context>
    <inkml:brush xml:id="br0">
      <inkml:brushProperty name="width" value="0.2" units="cm"/>
      <inkml:brushProperty name="height" value="0.2" units="cm"/>
    </inkml:brush>
  </inkml:definitions>
  <inkml:trace contextRef="#ctx0" brushRef="#br0">15628 9313 95 0 0,'3'0'8128'0'0,"5"0"-7008"0"0,4 0-640 0 0,0 4-224 0 0,2 0 96 0 0,1 0-256 0 0,-5 3 0 0 0,-1 0 0 0 0,1-1 128 0 0,3-2 352 0 0,-1 2 32 0 0,0 0-448 0 0,2-1-128 0 0,-1 2 256 0 0,0-1-224 0 0,-2 3 224 0 0,0-1-224 0 0,2-1 224 0 0,2-2 1568 0 0,2-2-1600 0 0,-2 2-256 0 0,-1 0-160 0 0,-2 2 128 0 0,0 1-192 0 0,-2 1 192 0 0,1 0-64 0 0,-2 2 96 0 0,1-2-32 0 0,-1 2 32 0 0,1-1-64 0 0,-1 0 0 0 0,1-1 64 0 0,0 2-32 0 0,0-2 32 0 0,-1 2 0 0 0,2-2 0 0 0,-2 1-160 0 0,1-1-192 0 0,-1 2 352 0 0,2-2-32 0 0,-2 1-64 0 0,1-1 0 0 0,0 2 64 0 0,0-2-96 0 0,-1 1 128 0 0,2 0 288 0 0,-2 0-224 0 0,1-1 192 0 0,-1 2-64 0 0,2-2-128 0 0,1 1 224 0 0,3-1 96 0 0,2-1-256 0 0,1-4 0 0 0,-2 2-128 0 0,-1 0-96 0 0,1 2-32 0 0,1 0 192 0 0,-3 2 416 0 0,0-2-288 0 0,1-1 192 0 0,-3 2-320 0 0,1-2 32 0 0,-2 2-64 0 0,0 0-448 0 0,-1 1-448 0 0,0-1-256 0 0,2-2 864 0 0,0 1 256 0 0,0-1-64 0 0,-2 2 32 0 0,1 0 160 0 0,2 0 96 0 0,3 0-192 0 0,-3 2-32 0 0,1 1 0 0 0,1 0 224 0 0,-2 0-192 0 0,0-1-32 0 0,-2 1 32 0 0,0-3 128 0 0,-2 2 224 0 0,2-2-352 0 0,-2 2 32 0 0,1-2-64 0 0,2-2 0 0 0,0 1 64 0 0,0-1 96 0 0,2-1 736 0 0,-2 1-832 0 0,-2 3 192 0 0,0-1-256 0 0,-2 3-608 0 0,-2-2 608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4"/>
            <a:ext cx="2945659" cy="493632"/>
          </a:xfrm>
          <a:prstGeom prst="rect">
            <a:avLst/>
          </a:prstGeom>
        </p:spPr>
        <p:txBody>
          <a:bodyPr vert="horz" lIns="90727" tIns="45363" rIns="90727" bIns="45363" rtlCol="0"/>
          <a:lstStyle>
            <a:lvl1pPr algn="l">
              <a:defRPr sz="1200"/>
            </a:lvl1pPr>
          </a:lstStyle>
          <a:p>
            <a:endParaRPr lang="de-CH"/>
          </a:p>
        </p:txBody>
      </p:sp>
      <p:sp>
        <p:nvSpPr>
          <p:cNvPr id="3" name="Datumsplatzhalter 2"/>
          <p:cNvSpPr>
            <a:spLocks noGrp="1"/>
          </p:cNvSpPr>
          <p:nvPr>
            <p:ph type="dt" idx="1"/>
          </p:nvPr>
        </p:nvSpPr>
        <p:spPr>
          <a:xfrm>
            <a:off x="3850445" y="4"/>
            <a:ext cx="2945659" cy="493632"/>
          </a:xfrm>
          <a:prstGeom prst="rect">
            <a:avLst/>
          </a:prstGeom>
        </p:spPr>
        <p:txBody>
          <a:bodyPr vert="horz" lIns="90727" tIns="45363" rIns="90727" bIns="45363" rtlCol="0"/>
          <a:lstStyle>
            <a:lvl1pPr algn="r">
              <a:defRPr sz="1200"/>
            </a:lvl1pPr>
          </a:lstStyle>
          <a:p>
            <a:fld id="{F62B04A6-8D40-4F7E-806D-E09D900C6C2D}" type="datetimeFigureOut">
              <a:rPr lang="de-CH" smtClean="0"/>
              <a:pPr/>
              <a:t>25.11.2025</a:t>
            </a:fld>
            <a:endParaRPr lang="de-CH"/>
          </a:p>
        </p:txBody>
      </p:sp>
      <p:sp>
        <p:nvSpPr>
          <p:cNvPr id="4" name="Folienbildplatzhalter 3"/>
          <p:cNvSpPr>
            <a:spLocks noGrp="1" noRot="1" noChangeAspect="1"/>
          </p:cNvSpPr>
          <p:nvPr>
            <p:ph type="sldImg" idx="2"/>
          </p:nvPr>
        </p:nvSpPr>
        <p:spPr>
          <a:xfrm>
            <a:off x="928688" y="738188"/>
            <a:ext cx="4940300" cy="3705225"/>
          </a:xfrm>
          <a:prstGeom prst="rect">
            <a:avLst/>
          </a:prstGeom>
          <a:noFill/>
          <a:ln w="12700">
            <a:solidFill>
              <a:prstClr val="black"/>
            </a:solidFill>
          </a:ln>
        </p:spPr>
        <p:txBody>
          <a:bodyPr vert="horz" lIns="90727" tIns="45363" rIns="90727" bIns="45363" rtlCol="0" anchor="ctr"/>
          <a:lstStyle/>
          <a:p>
            <a:endParaRPr lang="de-CH"/>
          </a:p>
        </p:txBody>
      </p:sp>
      <p:sp>
        <p:nvSpPr>
          <p:cNvPr id="5" name="Notizenplatzhalter 4"/>
          <p:cNvSpPr>
            <a:spLocks noGrp="1"/>
          </p:cNvSpPr>
          <p:nvPr>
            <p:ph type="body" sz="quarter" idx="3"/>
          </p:nvPr>
        </p:nvSpPr>
        <p:spPr>
          <a:xfrm>
            <a:off x="679769" y="4689517"/>
            <a:ext cx="5438140" cy="4442698"/>
          </a:xfrm>
          <a:prstGeom prst="rect">
            <a:avLst/>
          </a:prstGeom>
        </p:spPr>
        <p:txBody>
          <a:bodyPr vert="horz" lIns="90727" tIns="45363" rIns="90727" bIns="45363"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9377319"/>
            <a:ext cx="2945659" cy="493632"/>
          </a:xfrm>
          <a:prstGeom prst="rect">
            <a:avLst/>
          </a:prstGeom>
        </p:spPr>
        <p:txBody>
          <a:bodyPr vert="horz" lIns="90727" tIns="45363" rIns="90727" bIns="45363" rtlCol="0" anchor="b"/>
          <a:lstStyle>
            <a:lvl1pPr algn="l">
              <a:defRPr sz="1200"/>
            </a:lvl1pPr>
          </a:lstStyle>
          <a:p>
            <a:endParaRPr lang="de-CH"/>
          </a:p>
        </p:txBody>
      </p:sp>
      <p:sp>
        <p:nvSpPr>
          <p:cNvPr id="7" name="Foliennummernplatzhalter 6"/>
          <p:cNvSpPr>
            <a:spLocks noGrp="1"/>
          </p:cNvSpPr>
          <p:nvPr>
            <p:ph type="sldNum" sz="quarter" idx="5"/>
          </p:nvPr>
        </p:nvSpPr>
        <p:spPr>
          <a:xfrm>
            <a:off x="3850445" y="9377319"/>
            <a:ext cx="2945659" cy="493632"/>
          </a:xfrm>
          <a:prstGeom prst="rect">
            <a:avLst/>
          </a:prstGeom>
        </p:spPr>
        <p:txBody>
          <a:bodyPr vert="horz" lIns="90727" tIns="45363" rIns="90727" bIns="45363" rtlCol="0" anchor="b"/>
          <a:lstStyle>
            <a:lvl1pPr algn="r">
              <a:defRPr sz="1200"/>
            </a:lvl1pPr>
          </a:lstStyle>
          <a:p>
            <a:fld id="{E285C5D4-2D1D-44C0-9C3A-16C8B202B206}" type="slidenum">
              <a:rPr lang="de-CH" smtClean="0"/>
              <a:pPr/>
              <a:t>‹#›</a:t>
            </a:fld>
            <a:endParaRPr lang="de-CH"/>
          </a:p>
        </p:txBody>
      </p:sp>
    </p:spTree>
    <p:extLst>
      <p:ext uri="{BB962C8B-B14F-4D97-AF65-F5344CB8AC3E}">
        <p14:creationId xmlns:p14="http://schemas.microsoft.com/office/powerpoint/2010/main" val="3870618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CH" b="1">
                <a:solidFill>
                  <a:srgbClr val="FF0000"/>
                </a:solidFill>
                <a:latin typeface="Arial"/>
                <a:cs typeface="Arial"/>
              </a:rPr>
              <a:t>Begrüssung macht 1. Klass LP   --&gt;  Hochdeutsch sprechen</a:t>
            </a:r>
            <a:endParaRPr lang="de-CH" err="1">
              <a:solidFill>
                <a:srgbClr val="FF0000"/>
              </a:solidFill>
              <a:latin typeface="Arial" pitchFamily="34" charset="0"/>
              <a:cs typeface="Arial" pitchFamily="34" charset="0"/>
            </a:endParaRPr>
          </a:p>
          <a:p>
            <a:pPr>
              <a:defRPr/>
            </a:pPr>
            <a:r>
              <a:rPr lang="de-CH" b="1">
                <a:latin typeface="Arial"/>
                <a:cs typeface="Arial"/>
              </a:rPr>
              <a:t>Begrüssung der Anwesenden</a:t>
            </a:r>
            <a:endParaRPr lang="de-CH">
              <a:latin typeface="Arial" pitchFamily="34" charset="0"/>
              <a:cs typeface="Arial" pitchFamily="34" charset="0"/>
            </a:endParaRPr>
          </a:p>
          <a:p>
            <a:pPr>
              <a:defRPr/>
            </a:pPr>
            <a:r>
              <a:rPr lang="de-CH">
                <a:latin typeface="Arial"/>
                <a:cs typeface="Arial"/>
              </a:rPr>
              <a:t>Vorstellen der Referenten/ Name – Funktion:</a:t>
            </a:r>
          </a:p>
          <a:p>
            <a:pPr>
              <a:defRPr/>
            </a:pPr>
            <a:r>
              <a:rPr lang="de-CH">
                <a:latin typeface="Arial"/>
                <a:cs typeface="Arial"/>
              </a:rPr>
              <a:t>Für den KG ist hier...</a:t>
            </a:r>
          </a:p>
          <a:p>
            <a:pPr>
              <a:defRPr/>
            </a:pPr>
            <a:r>
              <a:rPr lang="de-CH">
                <a:latin typeface="Arial"/>
                <a:cs typeface="Arial"/>
              </a:rPr>
              <a:t>Für die 1. Klasse ist hier...</a:t>
            </a:r>
            <a:endParaRPr lang="de-CH">
              <a:latin typeface="Calibri"/>
              <a:ea typeface="Calibri"/>
              <a:cs typeface="Calibri"/>
            </a:endParaRPr>
          </a:p>
          <a:p>
            <a:pPr>
              <a:defRPr/>
            </a:pPr>
            <a:r>
              <a:rPr lang="de-CH">
                <a:latin typeface="Arial"/>
                <a:ea typeface="Calibri"/>
                <a:cs typeface="Arial"/>
              </a:rPr>
              <a:t>Als SHP Frau ist hier...</a:t>
            </a:r>
          </a:p>
        </p:txBody>
      </p:sp>
      <p:sp>
        <p:nvSpPr>
          <p:cNvPr id="4" name="Foliennummernplatzhalter 3"/>
          <p:cNvSpPr>
            <a:spLocks noGrp="1"/>
          </p:cNvSpPr>
          <p:nvPr>
            <p:ph type="sldNum" sz="quarter" idx="10"/>
          </p:nvPr>
        </p:nvSpPr>
        <p:spPr/>
        <p:txBody>
          <a:bodyPr/>
          <a:lstStyle/>
          <a:p>
            <a:fld id="{E285C5D4-2D1D-44C0-9C3A-16C8B202B206}" type="slidenum">
              <a:rPr lang="de-CH" smtClean="0"/>
              <a:pPr/>
              <a:t>1</a:t>
            </a:fld>
            <a:endParaRPr lang="de-CH"/>
          </a:p>
        </p:txBody>
      </p:sp>
    </p:spTree>
    <p:extLst>
      <p:ext uri="{BB962C8B-B14F-4D97-AF65-F5344CB8AC3E}">
        <p14:creationId xmlns:p14="http://schemas.microsoft.com/office/powerpoint/2010/main" val="2408202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txBox="1">
            <a:spLocks noGrp="1" noChangeArrowheads="1"/>
          </p:cNvSpPr>
          <p:nvPr/>
        </p:nvSpPr>
        <p:spPr bwMode="auto">
          <a:xfrm>
            <a:off x="3778742" y="9431976"/>
            <a:ext cx="2890349" cy="49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07" tIns="45353" rIns="90707" bIns="45353" anchor="b"/>
          <a:lstStyle>
            <a:lvl1pPr defTabSz="946150" eaLnBrk="0" hangingPunct="0">
              <a:defRPr sz="2800" b="1">
                <a:solidFill>
                  <a:schemeClr val="tx1"/>
                </a:solidFill>
                <a:latin typeface="Syntax" pitchFamily="2" charset="0"/>
              </a:defRPr>
            </a:lvl1pPr>
            <a:lvl2pPr marL="742950" indent="-285750" defTabSz="946150" eaLnBrk="0" hangingPunct="0">
              <a:defRPr sz="2800" b="1">
                <a:solidFill>
                  <a:schemeClr val="tx1"/>
                </a:solidFill>
                <a:latin typeface="Syntax" pitchFamily="2" charset="0"/>
              </a:defRPr>
            </a:lvl2pPr>
            <a:lvl3pPr marL="1143000" indent="-228600" defTabSz="946150" eaLnBrk="0" hangingPunct="0">
              <a:defRPr sz="2800" b="1">
                <a:solidFill>
                  <a:schemeClr val="tx1"/>
                </a:solidFill>
                <a:latin typeface="Syntax" pitchFamily="2" charset="0"/>
              </a:defRPr>
            </a:lvl3pPr>
            <a:lvl4pPr marL="1600200" indent="-228600" defTabSz="946150" eaLnBrk="0" hangingPunct="0">
              <a:defRPr sz="2800" b="1">
                <a:solidFill>
                  <a:schemeClr val="tx1"/>
                </a:solidFill>
                <a:latin typeface="Syntax" pitchFamily="2" charset="0"/>
              </a:defRPr>
            </a:lvl4pPr>
            <a:lvl5pPr marL="2057400" indent="-228600" defTabSz="946150" eaLnBrk="0" hangingPunct="0">
              <a:defRPr sz="2800" b="1">
                <a:solidFill>
                  <a:schemeClr val="tx1"/>
                </a:solidFill>
                <a:latin typeface="Syntax" pitchFamily="2" charset="0"/>
              </a:defRPr>
            </a:lvl5pPr>
            <a:lvl6pPr marL="2514600" indent="-228600" defTabSz="946150" eaLnBrk="0" fontAlgn="base" hangingPunct="0">
              <a:spcBef>
                <a:spcPct val="0"/>
              </a:spcBef>
              <a:spcAft>
                <a:spcPct val="0"/>
              </a:spcAft>
              <a:defRPr sz="2800" b="1">
                <a:solidFill>
                  <a:schemeClr val="tx1"/>
                </a:solidFill>
                <a:latin typeface="Syntax" pitchFamily="2" charset="0"/>
              </a:defRPr>
            </a:lvl6pPr>
            <a:lvl7pPr marL="2971800" indent="-228600" defTabSz="946150" eaLnBrk="0" fontAlgn="base" hangingPunct="0">
              <a:spcBef>
                <a:spcPct val="0"/>
              </a:spcBef>
              <a:spcAft>
                <a:spcPct val="0"/>
              </a:spcAft>
              <a:defRPr sz="2800" b="1">
                <a:solidFill>
                  <a:schemeClr val="tx1"/>
                </a:solidFill>
                <a:latin typeface="Syntax" pitchFamily="2" charset="0"/>
              </a:defRPr>
            </a:lvl7pPr>
            <a:lvl8pPr marL="3429000" indent="-228600" defTabSz="946150" eaLnBrk="0" fontAlgn="base" hangingPunct="0">
              <a:spcBef>
                <a:spcPct val="0"/>
              </a:spcBef>
              <a:spcAft>
                <a:spcPct val="0"/>
              </a:spcAft>
              <a:defRPr sz="2800" b="1">
                <a:solidFill>
                  <a:schemeClr val="tx1"/>
                </a:solidFill>
                <a:latin typeface="Syntax" pitchFamily="2" charset="0"/>
              </a:defRPr>
            </a:lvl8pPr>
            <a:lvl9pPr marL="3886200" indent="-228600" defTabSz="946150" eaLnBrk="0" fontAlgn="base" hangingPunct="0">
              <a:spcBef>
                <a:spcPct val="0"/>
              </a:spcBef>
              <a:spcAft>
                <a:spcPct val="0"/>
              </a:spcAft>
              <a:defRPr sz="2800" b="1">
                <a:solidFill>
                  <a:schemeClr val="tx1"/>
                </a:solidFill>
                <a:latin typeface="Syntax" pitchFamily="2" charset="0"/>
              </a:defRPr>
            </a:lvl9pPr>
          </a:lstStyle>
          <a:p>
            <a:pPr algn="r" eaLnBrk="1" hangingPunct="1"/>
            <a:fld id="{50441D3A-64F4-4656-8CD4-9F364890C01F}" type="slidenum">
              <a:rPr lang="de-DE" sz="1200">
                <a:latin typeface="Times New Roman" pitchFamily="18" charset="0"/>
              </a:rPr>
              <a:pPr algn="r" eaLnBrk="1" hangingPunct="1"/>
              <a:t>10</a:t>
            </a:fld>
            <a:endParaRPr lang="de-DE" sz="1200">
              <a:latin typeface="Times New Roman" pitchFamily="18"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de-CH" b="1">
                <a:solidFill>
                  <a:srgbClr val="FF0000"/>
                </a:solidFill>
                <a:ea typeface="Calibri"/>
                <a:cs typeface="Calibri"/>
              </a:rPr>
              <a:t>SHP moderiert</a:t>
            </a:r>
            <a:endParaRPr lang="de-CH">
              <a:solidFill>
                <a:srgbClr val="000000"/>
              </a:solidFill>
              <a:ea typeface="Calibri"/>
              <a:cs typeface="Calibri"/>
            </a:endParaRPr>
          </a:p>
          <a:p>
            <a:pPr>
              <a:defRPr/>
            </a:pPr>
            <a:r>
              <a:rPr lang="de-CH">
                <a:solidFill>
                  <a:srgbClr val="000000"/>
                </a:solidFill>
                <a:ea typeface="Calibri"/>
                <a:cs typeface="Calibri"/>
              </a:rPr>
              <a:t>In</a:t>
            </a:r>
            <a:r>
              <a:rPr lang="de-CH"/>
              <a:t> jedem Kindergarten und jeder Primarschulklasse arbeitet eine SHP.  Sie beobachtet und unterrichtet ebenfalls einige Lektionen parallel zur Klassenlehrperson in der Klasse.</a:t>
            </a:r>
            <a:endParaRPr lang="de-CH">
              <a:ea typeface="Calibri"/>
              <a:cs typeface="Calibri"/>
            </a:endParaRPr>
          </a:p>
          <a:p>
            <a:pPr marL="228600" indent="-228600" eaLnBrk="1" hangingPunct="1">
              <a:buFont typeface="+mj-lt"/>
              <a:buAutoNum type="arabicPeriod"/>
            </a:pPr>
            <a:r>
              <a:rPr lang="de-CH" baseline="0"/>
              <a:t>Im wöchentlichen Austausch planen und reflektieren die SHP und die KLP den Unterricht. Gemeinsam werden Ziele für die Klasse, für Kleingruppen und einzelne Kinder festgelegt. Somit ist eine sofortige Unterstützung im Kindergartenalltag möglich.</a:t>
            </a:r>
            <a:endParaRPr lang="de-CH" baseline="0">
              <a:ea typeface="Calibri"/>
              <a:cs typeface="Calibri"/>
            </a:endParaRPr>
          </a:p>
          <a:p>
            <a:pPr marL="228600" indent="-228600" eaLnBrk="1" hangingPunct="1">
              <a:buFont typeface="+mj-lt"/>
              <a:buAutoNum type="arabicPeriod"/>
            </a:pPr>
            <a:r>
              <a:rPr lang="de-CH" baseline="0"/>
              <a:t>Im Hinblick auf die Schule unterstützt die SHP die KLP und die Eltern bei Fragestellungen rund um die Schulbereitschaft. Sie nimmt an gewissen Elterngesprächen teil. z.B. wenn es um ein 3. Kindergartenjahr geht</a:t>
            </a:r>
            <a:endParaRPr lang="de-CH" baseline="0">
              <a:ea typeface="Calibri"/>
              <a:cs typeface="Calibri"/>
            </a:endParaRPr>
          </a:p>
          <a:p>
            <a:pPr marL="228600" indent="-228600" eaLnBrk="1" hangingPunct="1">
              <a:buFont typeface="+mj-lt"/>
              <a:buAutoNum type="arabicPeriod"/>
            </a:pPr>
            <a:r>
              <a:rPr lang="de-CH" baseline="0"/>
              <a:t>Braucht ein Kind vermehrt Unterstützung oder der Lernstoff muss angepasst werden, geschieht dies nur in Absprache mit den Eltern und dem Schulpsychologischen Dienst. Gemeinsam werden weitere Schritte und Massnahmen besprochen. </a:t>
            </a:r>
            <a:endParaRPr lang="de-CH" baseline="0">
              <a:ea typeface="Calibri"/>
              <a:cs typeface="Calibri"/>
            </a:endParaRPr>
          </a:p>
          <a:p>
            <a:pPr marL="228600" indent="-228600" eaLnBrk="1" hangingPunct="1">
              <a:buFont typeface="+mj-lt"/>
              <a:buAutoNum type="arabicPeriod"/>
            </a:pPr>
            <a:r>
              <a:rPr lang="de-CH" baseline="0"/>
              <a:t>Kinder mit besonderen Stärken bekommen ebenfalls angepasste Aufgaben. (z.B. kennt Buchstaben-schreiben/lesen)</a:t>
            </a:r>
            <a:endParaRPr lang="de-CH" baseline="0">
              <a:ea typeface="Calibri"/>
              <a:cs typeface="Calibri"/>
            </a:endParaRPr>
          </a:p>
        </p:txBody>
      </p:sp>
    </p:spTree>
    <p:extLst>
      <p:ext uri="{BB962C8B-B14F-4D97-AF65-F5344CB8AC3E}">
        <p14:creationId xmlns:p14="http://schemas.microsoft.com/office/powerpoint/2010/main" val="2105436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CH" b="1">
                <a:solidFill>
                  <a:srgbClr val="FF0000"/>
                </a:solidFill>
              </a:rPr>
              <a:t>1. Kl. LP moderiert</a:t>
            </a:r>
          </a:p>
          <a:p>
            <a:r>
              <a:rPr lang="de-CH">
                <a:ea typeface="Calibri"/>
                <a:cs typeface="Calibri"/>
              </a:rPr>
              <a:t>Siehe Folie</a:t>
            </a:r>
          </a:p>
          <a:p>
            <a:pPr marL="171450" indent="-171450">
              <a:buFont typeface="Calibri"/>
              <a:buChar char="-"/>
            </a:pPr>
            <a:r>
              <a:rPr lang="de-CH">
                <a:ea typeface="Calibri"/>
                <a:cs typeface="Calibri"/>
              </a:rPr>
              <a:t>Organisatorisches zur 1. Klasse </a:t>
            </a:r>
          </a:p>
          <a:p>
            <a:pPr marL="171450" indent="-171450">
              <a:buFont typeface="Calibri"/>
              <a:buChar char="-"/>
            </a:pPr>
            <a:r>
              <a:rPr lang="de-CH">
                <a:ea typeface="Calibri"/>
                <a:cs typeface="Calibri"/>
              </a:rPr>
              <a:t>Elternkontakt via </a:t>
            </a:r>
            <a:r>
              <a:rPr lang="de-CH" err="1">
                <a:ea typeface="Calibri"/>
                <a:cs typeface="Calibri"/>
              </a:rPr>
              <a:t>Pupil</a:t>
            </a:r>
            <a:r>
              <a:rPr lang="de-CH">
                <a:ea typeface="Calibri"/>
                <a:cs typeface="Calibri"/>
              </a:rPr>
              <a:t>, Elternabend, Standortgespräche wie im KG</a:t>
            </a:r>
          </a:p>
          <a:p>
            <a:pPr marL="171450" indent="-171450">
              <a:buFont typeface="Calibri"/>
              <a:buChar char="-"/>
            </a:pPr>
            <a:r>
              <a:rPr lang="de-CH">
                <a:ea typeface="Calibri"/>
                <a:cs typeface="Calibri"/>
              </a:rPr>
              <a:t>Rituale spielen weiterhin eine grosse Rolle, je nach Klassenlehrperson unterschiedlich?</a:t>
            </a:r>
          </a:p>
        </p:txBody>
      </p:sp>
      <p:sp>
        <p:nvSpPr>
          <p:cNvPr id="7168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Syntax" pitchFamily="2" charset="0"/>
              </a:defRPr>
            </a:lvl1pPr>
            <a:lvl2pPr marL="737155" indent="-283521" eaLnBrk="0" hangingPunct="0">
              <a:defRPr sz="2800" b="1">
                <a:solidFill>
                  <a:schemeClr val="tx1"/>
                </a:solidFill>
                <a:latin typeface="Syntax" pitchFamily="2" charset="0"/>
              </a:defRPr>
            </a:lvl2pPr>
            <a:lvl3pPr marL="1134085" indent="-226817" eaLnBrk="0" hangingPunct="0">
              <a:defRPr sz="2800" b="1">
                <a:solidFill>
                  <a:schemeClr val="tx1"/>
                </a:solidFill>
                <a:latin typeface="Syntax" pitchFamily="2" charset="0"/>
              </a:defRPr>
            </a:lvl3pPr>
            <a:lvl4pPr marL="1587718" indent="-226817" eaLnBrk="0" hangingPunct="0">
              <a:defRPr sz="2800" b="1">
                <a:solidFill>
                  <a:schemeClr val="tx1"/>
                </a:solidFill>
                <a:latin typeface="Syntax" pitchFamily="2" charset="0"/>
              </a:defRPr>
            </a:lvl4pPr>
            <a:lvl5pPr marL="2041352" indent="-226817" eaLnBrk="0" hangingPunct="0">
              <a:defRPr sz="2800" b="1">
                <a:solidFill>
                  <a:schemeClr val="tx1"/>
                </a:solidFill>
                <a:latin typeface="Syntax" pitchFamily="2" charset="0"/>
              </a:defRPr>
            </a:lvl5pPr>
            <a:lvl6pPr marL="2494986" indent="-226817" eaLnBrk="0" fontAlgn="base" hangingPunct="0">
              <a:spcBef>
                <a:spcPct val="0"/>
              </a:spcBef>
              <a:spcAft>
                <a:spcPct val="0"/>
              </a:spcAft>
              <a:defRPr sz="2800" b="1">
                <a:solidFill>
                  <a:schemeClr val="tx1"/>
                </a:solidFill>
                <a:latin typeface="Syntax" pitchFamily="2" charset="0"/>
              </a:defRPr>
            </a:lvl6pPr>
            <a:lvl7pPr marL="2948620" indent="-226817" eaLnBrk="0" fontAlgn="base" hangingPunct="0">
              <a:spcBef>
                <a:spcPct val="0"/>
              </a:spcBef>
              <a:spcAft>
                <a:spcPct val="0"/>
              </a:spcAft>
              <a:defRPr sz="2800" b="1">
                <a:solidFill>
                  <a:schemeClr val="tx1"/>
                </a:solidFill>
                <a:latin typeface="Syntax" pitchFamily="2" charset="0"/>
              </a:defRPr>
            </a:lvl7pPr>
            <a:lvl8pPr marL="3402254" indent="-226817" eaLnBrk="0" fontAlgn="base" hangingPunct="0">
              <a:spcBef>
                <a:spcPct val="0"/>
              </a:spcBef>
              <a:spcAft>
                <a:spcPct val="0"/>
              </a:spcAft>
              <a:defRPr sz="2800" b="1">
                <a:solidFill>
                  <a:schemeClr val="tx1"/>
                </a:solidFill>
                <a:latin typeface="Syntax" pitchFamily="2" charset="0"/>
              </a:defRPr>
            </a:lvl8pPr>
            <a:lvl9pPr marL="3855888" indent="-226817" eaLnBrk="0" fontAlgn="base" hangingPunct="0">
              <a:spcBef>
                <a:spcPct val="0"/>
              </a:spcBef>
              <a:spcAft>
                <a:spcPct val="0"/>
              </a:spcAft>
              <a:defRPr sz="2800" b="1">
                <a:solidFill>
                  <a:schemeClr val="tx1"/>
                </a:solidFill>
                <a:latin typeface="Syntax" pitchFamily="2" charset="0"/>
              </a:defRPr>
            </a:lvl9pPr>
          </a:lstStyle>
          <a:p>
            <a:pPr eaLnBrk="1" hangingPunct="1"/>
            <a:fld id="{4F889586-75AA-4D60-9059-7F7E91F8745E}" type="slidenum">
              <a:rPr lang="de-DE" sz="1200" b="0">
                <a:latin typeface="Times New Roman" pitchFamily="18" charset="0"/>
              </a:rPr>
              <a:pPr eaLnBrk="1" hangingPunct="1"/>
              <a:t>11</a:t>
            </a:fld>
            <a:endParaRPr lang="de-DE" sz="1200" b="0">
              <a:latin typeface="Times New Roman" pitchFamily="18" charset="0"/>
            </a:endParaRPr>
          </a:p>
        </p:txBody>
      </p:sp>
    </p:spTree>
    <p:extLst>
      <p:ext uri="{BB962C8B-B14F-4D97-AF65-F5344CB8AC3E}">
        <p14:creationId xmlns:p14="http://schemas.microsoft.com/office/powerpoint/2010/main" val="332832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CH" b="1">
                <a:solidFill>
                  <a:srgbClr val="FF0000"/>
                </a:solidFill>
              </a:rPr>
              <a:t>1. Kl. LP moderiert</a:t>
            </a:r>
            <a:endParaRPr lang="en-US">
              <a:solidFill>
                <a:srgbClr val="000000"/>
              </a:solidFill>
            </a:endParaRPr>
          </a:p>
          <a:p>
            <a:r>
              <a:rPr lang="de-CH">
                <a:ea typeface="Calibri"/>
                <a:cs typeface="Calibri"/>
              </a:rPr>
              <a:t>-Die Kompetenzen der Entwicklungsorientierten Zugänge fliessen in die verschiedenen Fächer ein.</a:t>
            </a:r>
            <a:endParaRPr lang="en-US">
              <a:ea typeface="Calibri"/>
              <a:cs typeface="Calibri"/>
            </a:endParaRPr>
          </a:p>
          <a:p>
            <a:r>
              <a:rPr lang="de-CH">
                <a:ea typeface="Calibri"/>
                <a:cs typeface="Calibri"/>
              </a:rPr>
              <a:t>-Verschiedene Fächer nennen: Mathematik, Deutsch, TTG, </a:t>
            </a:r>
            <a:r>
              <a:rPr lang="de-CH" err="1">
                <a:ea typeface="Calibri"/>
                <a:cs typeface="Calibri"/>
              </a:rPr>
              <a:t>MuGru</a:t>
            </a:r>
            <a:r>
              <a:rPr lang="de-CH">
                <a:ea typeface="Calibri"/>
                <a:cs typeface="Calibri"/>
              </a:rPr>
              <a:t>, BS....</a:t>
            </a:r>
          </a:p>
          <a:p>
            <a:pPr marL="171450" indent="-171450">
              <a:buFont typeface="Calibri"/>
              <a:buChar char="-"/>
            </a:pPr>
            <a:r>
              <a:rPr lang="de-CH">
                <a:ea typeface="Calibri"/>
                <a:cs typeface="Calibri"/>
              </a:rPr>
              <a:t>Freispiel ändert sich in der Menga, entfällt aber nicht ganz </a:t>
            </a:r>
          </a:p>
        </p:txBody>
      </p:sp>
      <p:sp>
        <p:nvSpPr>
          <p:cNvPr id="7168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Syntax" pitchFamily="2" charset="0"/>
              </a:defRPr>
            </a:lvl1pPr>
            <a:lvl2pPr marL="737155" indent="-283521" eaLnBrk="0" hangingPunct="0">
              <a:defRPr sz="2800" b="1">
                <a:solidFill>
                  <a:schemeClr val="tx1"/>
                </a:solidFill>
                <a:latin typeface="Syntax" pitchFamily="2" charset="0"/>
              </a:defRPr>
            </a:lvl2pPr>
            <a:lvl3pPr marL="1134085" indent="-226817" eaLnBrk="0" hangingPunct="0">
              <a:defRPr sz="2800" b="1">
                <a:solidFill>
                  <a:schemeClr val="tx1"/>
                </a:solidFill>
                <a:latin typeface="Syntax" pitchFamily="2" charset="0"/>
              </a:defRPr>
            </a:lvl3pPr>
            <a:lvl4pPr marL="1587718" indent="-226817" eaLnBrk="0" hangingPunct="0">
              <a:defRPr sz="2800" b="1">
                <a:solidFill>
                  <a:schemeClr val="tx1"/>
                </a:solidFill>
                <a:latin typeface="Syntax" pitchFamily="2" charset="0"/>
              </a:defRPr>
            </a:lvl4pPr>
            <a:lvl5pPr marL="2041352" indent="-226817" eaLnBrk="0" hangingPunct="0">
              <a:defRPr sz="2800" b="1">
                <a:solidFill>
                  <a:schemeClr val="tx1"/>
                </a:solidFill>
                <a:latin typeface="Syntax" pitchFamily="2" charset="0"/>
              </a:defRPr>
            </a:lvl5pPr>
            <a:lvl6pPr marL="2494986" indent="-226817" eaLnBrk="0" fontAlgn="base" hangingPunct="0">
              <a:spcBef>
                <a:spcPct val="0"/>
              </a:spcBef>
              <a:spcAft>
                <a:spcPct val="0"/>
              </a:spcAft>
              <a:defRPr sz="2800" b="1">
                <a:solidFill>
                  <a:schemeClr val="tx1"/>
                </a:solidFill>
                <a:latin typeface="Syntax" pitchFamily="2" charset="0"/>
              </a:defRPr>
            </a:lvl6pPr>
            <a:lvl7pPr marL="2948620" indent="-226817" eaLnBrk="0" fontAlgn="base" hangingPunct="0">
              <a:spcBef>
                <a:spcPct val="0"/>
              </a:spcBef>
              <a:spcAft>
                <a:spcPct val="0"/>
              </a:spcAft>
              <a:defRPr sz="2800" b="1">
                <a:solidFill>
                  <a:schemeClr val="tx1"/>
                </a:solidFill>
                <a:latin typeface="Syntax" pitchFamily="2" charset="0"/>
              </a:defRPr>
            </a:lvl7pPr>
            <a:lvl8pPr marL="3402254" indent="-226817" eaLnBrk="0" fontAlgn="base" hangingPunct="0">
              <a:spcBef>
                <a:spcPct val="0"/>
              </a:spcBef>
              <a:spcAft>
                <a:spcPct val="0"/>
              </a:spcAft>
              <a:defRPr sz="2800" b="1">
                <a:solidFill>
                  <a:schemeClr val="tx1"/>
                </a:solidFill>
                <a:latin typeface="Syntax" pitchFamily="2" charset="0"/>
              </a:defRPr>
            </a:lvl8pPr>
            <a:lvl9pPr marL="3855888" indent="-226817" eaLnBrk="0" fontAlgn="base" hangingPunct="0">
              <a:spcBef>
                <a:spcPct val="0"/>
              </a:spcBef>
              <a:spcAft>
                <a:spcPct val="0"/>
              </a:spcAft>
              <a:defRPr sz="2800" b="1">
                <a:solidFill>
                  <a:schemeClr val="tx1"/>
                </a:solidFill>
                <a:latin typeface="Syntax" pitchFamily="2" charset="0"/>
              </a:defRPr>
            </a:lvl9pPr>
          </a:lstStyle>
          <a:p>
            <a:pPr eaLnBrk="1" hangingPunct="1"/>
            <a:fld id="{4F889586-75AA-4D60-9059-7F7E91F8745E}" type="slidenum">
              <a:rPr lang="de-DE" sz="1200" b="0">
                <a:latin typeface="Times New Roman" pitchFamily="18" charset="0"/>
              </a:rPr>
              <a:pPr eaLnBrk="1" hangingPunct="1"/>
              <a:t>12</a:t>
            </a:fld>
            <a:endParaRPr lang="de-DE" sz="1200" b="0">
              <a:latin typeface="Times New Roman" pitchFamily="18" charset="0"/>
            </a:endParaRPr>
          </a:p>
        </p:txBody>
      </p:sp>
    </p:spTree>
    <p:extLst>
      <p:ext uri="{BB962C8B-B14F-4D97-AF65-F5344CB8AC3E}">
        <p14:creationId xmlns:p14="http://schemas.microsoft.com/office/powerpoint/2010/main" val="1801023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CH" b="1">
                <a:solidFill>
                  <a:srgbClr val="FF0000"/>
                </a:solidFill>
              </a:rPr>
              <a:t>1. Kl. LP moderiert</a:t>
            </a:r>
            <a:endParaRPr lang="en-US">
              <a:solidFill>
                <a:srgbClr val="000000"/>
              </a:solidFill>
            </a:endParaRPr>
          </a:p>
          <a:p>
            <a:r>
              <a:rPr lang="de-CH"/>
              <a:t>Das</a:t>
            </a:r>
            <a:r>
              <a:rPr lang="de-CH" baseline="0"/>
              <a:t> ist ein </a:t>
            </a:r>
            <a:r>
              <a:rPr lang="de-CH" b="1" baseline="0"/>
              <a:t>möglicher</a:t>
            </a:r>
            <a:r>
              <a:rPr lang="de-CH" baseline="0"/>
              <a:t> 1. Klass-Stundenplan. </a:t>
            </a:r>
            <a:endParaRPr lang="en-US">
              <a:ea typeface="Calibri"/>
              <a:cs typeface="Calibri"/>
            </a:endParaRPr>
          </a:p>
          <a:p>
            <a:pPr defTabSz="907268">
              <a:defRPr/>
            </a:pPr>
            <a:r>
              <a:rPr lang="de-CH" baseline="0"/>
              <a:t>Variante A) Religion findet am Donnerstag oder Freitagnachmittag zweiwöchentlich statt. </a:t>
            </a:r>
            <a:endParaRPr lang="de-CH" baseline="0">
              <a:ea typeface="Calibri"/>
              <a:cs typeface="Calibri"/>
            </a:endParaRPr>
          </a:p>
          <a:p>
            <a:r>
              <a:rPr lang="de-CH" baseline="0"/>
              <a:t>Variante B) Donnerstag oder Freitag frei. Religion findet am freien Alternierungsnachmitttag Montag oder Dienstag alle 2 Wochen statt.</a:t>
            </a:r>
            <a:endParaRPr lang="de-CH" baseline="0">
              <a:ea typeface="Calibri"/>
              <a:cs typeface="Calibri"/>
            </a:endParaRPr>
          </a:p>
          <a:p>
            <a:endParaRPr lang="de-CH" baseline="0">
              <a:ea typeface="Calibri"/>
              <a:cs typeface="Calibri"/>
            </a:endParaRPr>
          </a:p>
          <a:p>
            <a:endParaRPr lang="de-CH" baseline="0"/>
          </a:p>
        </p:txBody>
      </p:sp>
      <p:sp>
        <p:nvSpPr>
          <p:cNvPr id="7168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b="1">
                <a:solidFill>
                  <a:schemeClr val="tx1"/>
                </a:solidFill>
                <a:latin typeface="Syntax" pitchFamily="2" charset="0"/>
              </a:defRPr>
            </a:lvl1pPr>
            <a:lvl2pPr marL="737155" indent="-283521" eaLnBrk="0" hangingPunct="0">
              <a:defRPr sz="2800" b="1">
                <a:solidFill>
                  <a:schemeClr val="tx1"/>
                </a:solidFill>
                <a:latin typeface="Syntax" pitchFamily="2" charset="0"/>
              </a:defRPr>
            </a:lvl2pPr>
            <a:lvl3pPr marL="1134085" indent="-226817" eaLnBrk="0" hangingPunct="0">
              <a:defRPr sz="2800" b="1">
                <a:solidFill>
                  <a:schemeClr val="tx1"/>
                </a:solidFill>
                <a:latin typeface="Syntax" pitchFamily="2" charset="0"/>
              </a:defRPr>
            </a:lvl3pPr>
            <a:lvl4pPr marL="1587718" indent="-226817" eaLnBrk="0" hangingPunct="0">
              <a:defRPr sz="2800" b="1">
                <a:solidFill>
                  <a:schemeClr val="tx1"/>
                </a:solidFill>
                <a:latin typeface="Syntax" pitchFamily="2" charset="0"/>
              </a:defRPr>
            </a:lvl4pPr>
            <a:lvl5pPr marL="2041352" indent="-226817" eaLnBrk="0" hangingPunct="0">
              <a:defRPr sz="2800" b="1">
                <a:solidFill>
                  <a:schemeClr val="tx1"/>
                </a:solidFill>
                <a:latin typeface="Syntax" pitchFamily="2" charset="0"/>
              </a:defRPr>
            </a:lvl5pPr>
            <a:lvl6pPr marL="2494986" indent="-226817" eaLnBrk="0" fontAlgn="base" hangingPunct="0">
              <a:spcBef>
                <a:spcPct val="0"/>
              </a:spcBef>
              <a:spcAft>
                <a:spcPct val="0"/>
              </a:spcAft>
              <a:defRPr sz="2800" b="1">
                <a:solidFill>
                  <a:schemeClr val="tx1"/>
                </a:solidFill>
                <a:latin typeface="Syntax" pitchFamily="2" charset="0"/>
              </a:defRPr>
            </a:lvl6pPr>
            <a:lvl7pPr marL="2948620" indent="-226817" eaLnBrk="0" fontAlgn="base" hangingPunct="0">
              <a:spcBef>
                <a:spcPct val="0"/>
              </a:spcBef>
              <a:spcAft>
                <a:spcPct val="0"/>
              </a:spcAft>
              <a:defRPr sz="2800" b="1">
                <a:solidFill>
                  <a:schemeClr val="tx1"/>
                </a:solidFill>
                <a:latin typeface="Syntax" pitchFamily="2" charset="0"/>
              </a:defRPr>
            </a:lvl7pPr>
            <a:lvl8pPr marL="3402254" indent="-226817" eaLnBrk="0" fontAlgn="base" hangingPunct="0">
              <a:spcBef>
                <a:spcPct val="0"/>
              </a:spcBef>
              <a:spcAft>
                <a:spcPct val="0"/>
              </a:spcAft>
              <a:defRPr sz="2800" b="1">
                <a:solidFill>
                  <a:schemeClr val="tx1"/>
                </a:solidFill>
                <a:latin typeface="Syntax" pitchFamily="2" charset="0"/>
              </a:defRPr>
            </a:lvl8pPr>
            <a:lvl9pPr marL="3855888" indent="-226817" eaLnBrk="0" fontAlgn="base" hangingPunct="0">
              <a:spcBef>
                <a:spcPct val="0"/>
              </a:spcBef>
              <a:spcAft>
                <a:spcPct val="0"/>
              </a:spcAft>
              <a:defRPr sz="2800" b="1">
                <a:solidFill>
                  <a:schemeClr val="tx1"/>
                </a:solidFill>
                <a:latin typeface="Syntax" pitchFamily="2" charset="0"/>
              </a:defRPr>
            </a:lvl9pPr>
          </a:lstStyle>
          <a:p>
            <a:pPr eaLnBrk="1" hangingPunct="1"/>
            <a:fld id="{4F889586-75AA-4D60-9059-7F7E91F8745E}" type="slidenum">
              <a:rPr lang="de-DE" sz="1200" b="0">
                <a:latin typeface="Times New Roman" pitchFamily="18" charset="0"/>
              </a:rPr>
              <a:pPr eaLnBrk="1" hangingPunct="1"/>
              <a:t>13</a:t>
            </a:fld>
            <a:endParaRPr lang="de-DE" sz="1200" b="0">
              <a:latin typeface="Times New Roman" pitchFamily="18" charset="0"/>
            </a:endParaRPr>
          </a:p>
        </p:txBody>
      </p:sp>
    </p:spTree>
    <p:extLst>
      <p:ext uri="{BB962C8B-B14F-4D97-AF65-F5344CB8AC3E}">
        <p14:creationId xmlns:p14="http://schemas.microsoft.com/office/powerpoint/2010/main" val="4088143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b="1">
                <a:solidFill>
                  <a:srgbClr val="FF0000"/>
                </a:solidFill>
              </a:rPr>
              <a:t>1. Kl. LP moderiert</a:t>
            </a:r>
            <a:endParaRPr lang="en-US"/>
          </a:p>
          <a:p>
            <a:r>
              <a:rPr lang="en-US"/>
              <a:t>Ein </a:t>
            </a:r>
            <a:r>
              <a:rPr lang="en-US" err="1"/>
              <a:t>Standortsgespräch</a:t>
            </a:r>
            <a:r>
              <a:rPr lang="en-US"/>
              <a:t> </a:t>
            </a:r>
            <a:r>
              <a:rPr lang="en-US" err="1"/>
              <a:t>mit</a:t>
            </a:r>
            <a:r>
              <a:rPr lang="en-US"/>
              <a:t> </a:t>
            </a:r>
            <a:r>
              <a:rPr lang="en-US" err="1"/>
              <a:t>Ihrem</a:t>
            </a:r>
            <a:r>
              <a:rPr lang="en-US"/>
              <a:t> Kind und Ihnen </a:t>
            </a:r>
            <a:r>
              <a:rPr lang="en-US" err="1"/>
              <a:t>als</a:t>
            </a:r>
            <a:r>
              <a:rPr lang="en-US"/>
              <a:t> </a:t>
            </a:r>
            <a:r>
              <a:rPr lang="en-US" err="1"/>
              <a:t>Erziehungsberechtigte</a:t>
            </a:r>
            <a:r>
              <a:rPr lang="en-US"/>
              <a:t>  </a:t>
            </a:r>
            <a:r>
              <a:rPr lang="en-US" err="1"/>
              <a:t>findet</a:t>
            </a:r>
            <a:r>
              <a:rPr lang="en-US"/>
              <a:t> </a:t>
            </a:r>
            <a:r>
              <a:rPr lang="en-US" err="1"/>
              <a:t>wie</a:t>
            </a:r>
            <a:r>
              <a:rPr lang="en-US"/>
              <a:t> </a:t>
            </a:r>
            <a:r>
              <a:rPr lang="en-US" err="1"/>
              <a:t>im</a:t>
            </a:r>
            <a:r>
              <a:rPr lang="en-US"/>
              <a:t> Kindergarten </a:t>
            </a:r>
            <a:r>
              <a:rPr lang="en-US" err="1"/>
              <a:t>zwischen</a:t>
            </a:r>
            <a:r>
              <a:rPr lang="en-US"/>
              <a:t> Oktober und März </a:t>
            </a:r>
            <a:r>
              <a:rPr lang="en-US" err="1"/>
              <a:t>statt</a:t>
            </a:r>
            <a:r>
              <a:rPr lang="en-US"/>
              <a:t>. </a:t>
            </a:r>
            <a:endParaRPr lang="en-US">
              <a:ea typeface="Calibri"/>
              <a:cs typeface="Calibri"/>
            </a:endParaRPr>
          </a:p>
          <a:p>
            <a:r>
              <a:rPr lang="en-US" err="1"/>
              <a:t>Elternkontakte</a:t>
            </a:r>
            <a:r>
              <a:rPr lang="en-US"/>
              <a:t> </a:t>
            </a:r>
            <a:r>
              <a:rPr lang="en-US" err="1"/>
              <a:t>gestaltet</a:t>
            </a:r>
            <a:r>
              <a:rPr lang="en-US"/>
              <a:t> die LP in der 1.Klasse </a:t>
            </a:r>
            <a:r>
              <a:rPr lang="en-US" err="1"/>
              <a:t>nach</a:t>
            </a:r>
            <a:r>
              <a:rPr lang="en-US"/>
              <a:t> </a:t>
            </a:r>
            <a:r>
              <a:rPr lang="en-US" err="1"/>
              <a:t>Bedarf</a:t>
            </a:r>
            <a:r>
              <a:rPr lang="en-US"/>
              <a:t> </a:t>
            </a:r>
            <a:r>
              <a:rPr lang="en-US" err="1"/>
              <a:t>oder</a:t>
            </a:r>
            <a:r>
              <a:rPr lang="en-US"/>
              <a:t> Wunsch der </a:t>
            </a:r>
            <a:r>
              <a:rPr lang="en-US" err="1"/>
              <a:t>Eltern</a:t>
            </a:r>
            <a:r>
              <a:rPr lang="en-US"/>
              <a:t>.</a:t>
            </a:r>
            <a:endParaRPr lang="en-US">
              <a:ea typeface="Calibri"/>
              <a:cs typeface="Calibri"/>
            </a:endParaRPr>
          </a:p>
        </p:txBody>
      </p:sp>
      <p:sp>
        <p:nvSpPr>
          <p:cNvPr id="4" name="Slide Number Placeholder 3"/>
          <p:cNvSpPr>
            <a:spLocks noGrp="1"/>
          </p:cNvSpPr>
          <p:nvPr>
            <p:ph type="sldNum" sz="quarter" idx="5"/>
          </p:nvPr>
        </p:nvSpPr>
        <p:spPr/>
        <p:txBody>
          <a:bodyPr/>
          <a:lstStyle/>
          <a:p>
            <a:fld id="{E285C5D4-2D1D-44C0-9C3A-16C8B202B206}" type="slidenum">
              <a:rPr lang="de-CH" smtClean="0"/>
              <a:pPr/>
              <a:t>14</a:t>
            </a:fld>
            <a:endParaRPr lang="de-CH"/>
          </a:p>
        </p:txBody>
      </p:sp>
    </p:spTree>
    <p:extLst>
      <p:ext uri="{BB962C8B-B14F-4D97-AF65-F5344CB8AC3E}">
        <p14:creationId xmlns:p14="http://schemas.microsoft.com/office/powerpoint/2010/main" val="2138513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solidFill>
                  <a:srgbClr val="FF0000"/>
                </a:solidFill>
              </a:rPr>
              <a:t>1. Kl. LP moderiert</a:t>
            </a:r>
            <a:endParaRPr lang="en-US">
              <a:solidFill>
                <a:srgbClr val="000000"/>
              </a:solidFill>
            </a:endParaRPr>
          </a:p>
          <a:p>
            <a:r>
              <a:rPr lang="de-CH">
                <a:ea typeface="Calibri"/>
                <a:cs typeface="Calibri"/>
              </a:rPr>
              <a:t>Austausch, Fragen beantworten alle Referenten</a:t>
            </a:r>
            <a:endParaRPr lang="en-US">
              <a:ea typeface="Calibri"/>
              <a:cs typeface="Calibri"/>
            </a:endParaRPr>
          </a:p>
          <a:p>
            <a:r>
              <a:rPr lang="de-CH">
                <a:ea typeface="Calibri"/>
                <a:cs typeface="Calibri"/>
              </a:rPr>
              <a:t>Weiterer Verlauf des Abends: Marktplatz, offener Schluss...</a:t>
            </a:r>
          </a:p>
        </p:txBody>
      </p:sp>
      <p:sp>
        <p:nvSpPr>
          <p:cNvPr id="4" name="Foliennummernplatzhalter 3"/>
          <p:cNvSpPr>
            <a:spLocks noGrp="1"/>
          </p:cNvSpPr>
          <p:nvPr>
            <p:ph type="sldNum" sz="quarter" idx="10"/>
          </p:nvPr>
        </p:nvSpPr>
        <p:spPr/>
        <p:txBody>
          <a:bodyPr/>
          <a:lstStyle/>
          <a:p>
            <a:fld id="{E285C5D4-2D1D-44C0-9C3A-16C8B202B206}" type="slidenum">
              <a:rPr lang="de-CH" smtClean="0"/>
              <a:pPr/>
              <a:t>15</a:t>
            </a:fld>
            <a:endParaRPr lang="de-CH"/>
          </a:p>
        </p:txBody>
      </p:sp>
    </p:spTree>
    <p:extLst>
      <p:ext uri="{BB962C8B-B14F-4D97-AF65-F5344CB8AC3E}">
        <p14:creationId xmlns:p14="http://schemas.microsoft.com/office/powerpoint/2010/main" val="3820234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21476">
              <a:defRPr/>
            </a:pPr>
            <a:endParaRPr lang="de-CH" sz="1400" b="1">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16</a:t>
            </a:fld>
            <a:endParaRPr lang="de-CH"/>
          </a:p>
        </p:txBody>
      </p:sp>
    </p:spTree>
    <p:extLst>
      <p:ext uri="{BB962C8B-B14F-4D97-AF65-F5344CB8AC3E}">
        <p14:creationId xmlns:p14="http://schemas.microsoft.com/office/powerpoint/2010/main" val="2610057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65985-1BCF-6985-C475-318651FA96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9A2332F-8017-A533-AF85-8767DD506D6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7A4DCA6-34A3-CAF2-A7D4-F0F95BEC63C3}"/>
              </a:ext>
            </a:extLst>
          </p:cNvPr>
          <p:cNvSpPr>
            <a:spLocks noGrp="1"/>
          </p:cNvSpPr>
          <p:nvPr>
            <p:ph type="body" idx="1"/>
          </p:nvPr>
        </p:nvSpPr>
        <p:spPr/>
        <p:txBody>
          <a:bodyPr/>
          <a:lstStyle/>
          <a:p>
            <a:r>
              <a:rPr lang="de-CH"/>
              <a:t>Unsere Haltung </a:t>
            </a:r>
            <a:r>
              <a:rPr lang="de-CH">
                <a:sym typeface="Wingdings" panose="05000000000000000000" pitchFamily="2" charset="2"/>
              </a:rPr>
              <a:t> Leitbild</a:t>
            </a:r>
            <a:endParaRPr lang="de-CH"/>
          </a:p>
        </p:txBody>
      </p:sp>
      <p:sp>
        <p:nvSpPr>
          <p:cNvPr id="4" name="Foliennummernplatzhalter 3">
            <a:extLst>
              <a:ext uri="{FF2B5EF4-FFF2-40B4-BE49-F238E27FC236}">
                <a16:creationId xmlns:a16="http://schemas.microsoft.com/office/drawing/2014/main" id="{DE2EB9A1-83D1-6AF2-E2AB-685F0209B997}"/>
              </a:ext>
            </a:extLst>
          </p:cNvPr>
          <p:cNvSpPr>
            <a:spLocks noGrp="1"/>
          </p:cNvSpPr>
          <p:nvPr>
            <p:ph type="sldNum" sz="quarter" idx="10"/>
          </p:nvPr>
        </p:nvSpPr>
        <p:spPr/>
        <p:txBody>
          <a:bodyPr/>
          <a:lstStyle/>
          <a:p>
            <a:fld id="{8B1370AA-CF13-F34E-8C3A-08BBFCD43090}" type="slidenum">
              <a:rPr lang="de-DE" smtClean="0">
                <a:solidFill>
                  <a:prstClr val="black"/>
                </a:solidFill>
              </a:rPr>
              <a:pPr/>
              <a:t>17</a:t>
            </a:fld>
            <a:endParaRPr lang="de-DE">
              <a:solidFill>
                <a:prstClr val="black"/>
              </a:solidFill>
            </a:endParaRPr>
          </a:p>
        </p:txBody>
      </p:sp>
    </p:spTree>
    <p:extLst>
      <p:ext uri="{BB962C8B-B14F-4D97-AF65-F5344CB8AC3E}">
        <p14:creationId xmlns:p14="http://schemas.microsoft.com/office/powerpoint/2010/main" val="2264529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b="1">
                <a:solidFill>
                  <a:srgbClr val="FF0000"/>
                </a:solidFill>
              </a:rPr>
              <a:t>1. Klass LP</a:t>
            </a:r>
            <a:r>
              <a:rPr lang="de-CH" b="1">
                <a:solidFill>
                  <a:srgbClr val="FF0000"/>
                </a:solidFill>
                <a:ea typeface="Calibri"/>
                <a:cs typeface="Calibri"/>
              </a:rPr>
              <a:t>  moderiert </a:t>
            </a:r>
            <a:endParaRPr lang="en-US">
              <a:solidFill>
                <a:srgbClr val="FF0000"/>
              </a:solidFill>
            </a:endParaRPr>
          </a:p>
          <a:p>
            <a:r>
              <a:rPr lang="de-CH">
                <a:ea typeface="Calibri"/>
                <a:cs typeface="Calibri"/>
              </a:rPr>
              <a:t>Z</a:t>
            </a:r>
            <a:r>
              <a:rPr lang="en-US" err="1">
                <a:ea typeface="Calibri"/>
                <a:cs typeface="Calibri"/>
              </a:rPr>
              <a:t>iele</a:t>
            </a:r>
            <a:r>
              <a:rPr lang="en-US">
                <a:ea typeface="Calibri"/>
                <a:cs typeface="Calibri"/>
              </a:rPr>
              <a:t> </a:t>
            </a:r>
            <a:r>
              <a:rPr lang="en-US" err="1">
                <a:ea typeface="Calibri"/>
                <a:cs typeface="Calibri"/>
              </a:rPr>
              <a:t>siehe</a:t>
            </a:r>
            <a:r>
              <a:rPr lang="en-US">
                <a:ea typeface="Calibri"/>
                <a:cs typeface="Calibri"/>
              </a:rPr>
              <a:t> Folie </a:t>
            </a:r>
            <a:endParaRPr lang="en-US"/>
          </a:p>
        </p:txBody>
      </p:sp>
      <p:sp>
        <p:nvSpPr>
          <p:cNvPr id="4" name="Slide Number Placeholder 3"/>
          <p:cNvSpPr>
            <a:spLocks noGrp="1"/>
          </p:cNvSpPr>
          <p:nvPr>
            <p:ph type="sldNum" sz="quarter" idx="5"/>
          </p:nvPr>
        </p:nvSpPr>
        <p:spPr/>
        <p:txBody>
          <a:bodyPr/>
          <a:lstStyle/>
          <a:p>
            <a:fld id="{E285C5D4-2D1D-44C0-9C3A-16C8B202B206}" type="slidenum">
              <a:rPr lang="de-CH" smtClean="0"/>
              <a:pPr/>
              <a:t>2</a:t>
            </a:fld>
            <a:endParaRPr lang="de-CH"/>
          </a:p>
        </p:txBody>
      </p:sp>
    </p:spTree>
    <p:extLst>
      <p:ext uri="{BB962C8B-B14F-4D97-AF65-F5344CB8AC3E}">
        <p14:creationId xmlns:p14="http://schemas.microsoft.com/office/powerpoint/2010/main" val="3345056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CH" b="1">
                <a:solidFill>
                  <a:srgbClr val="FF0000"/>
                </a:solidFill>
              </a:rPr>
              <a:t>KG LP  moderiert</a:t>
            </a:r>
            <a:endParaRPr lang="en-US"/>
          </a:p>
          <a:p>
            <a:pPr>
              <a:defRPr/>
            </a:pPr>
            <a:r>
              <a:rPr lang="de-CH"/>
              <a:t>Inhalt siehe Folie</a:t>
            </a:r>
            <a:endParaRPr lang="en-US">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3</a:t>
            </a:fld>
            <a:endParaRPr lang="de-CH"/>
          </a:p>
        </p:txBody>
      </p:sp>
    </p:spTree>
    <p:extLst>
      <p:ext uri="{BB962C8B-B14F-4D97-AF65-F5344CB8AC3E}">
        <p14:creationId xmlns:p14="http://schemas.microsoft.com/office/powerpoint/2010/main" val="354106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solidFill>
                  <a:srgbClr val="FF0000"/>
                </a:solidFill>
              </a:rPr>
              <a:t>KG LP moderiert</a:t>
            </a:r>
            <a:endParaRPr lang="en-US">
              <a:solidFill>
                <a:srgbClr val="000000"/>
              </a:solidFill>
            </a:endParaRPr>
          </a:p>
          <a:p>
            <a:r>
              <a:rPr lang="de-CH">
                <a:ea typeface="Calibri"/>
                <a:cs typeface="Calibri"/>
              </a:rPr>
              <a:t>Aufzeigen wie Standortgespräche ablaufen und auf welchen Grundlagen der Übertrittsentscheid gefällt wird.</a:t>
            </a:r>
            <a:endParaRPr lang="en-US">
              <a:ea typeface="Calibri"/>
              <a:cs typeface="Calibri"/>
            </a:endParaRPr>
          </a:p>
          <a:p>
            <a:r>
              <a:rPr lang="de-CH">
                <a:ea typeface="Calibri"/>
                <a:cs typeface="Calibri"/>
              </a:rPr>
              <a:t>Beobachtung vom Kind in vielen Bereichen (Arbeit, Spiel, LP und Eltern): Thema von </a:t>
            </a:r>
            <a:r>
              <a:rPr lang="de-CH" err="1">
                <a:ea typeface="Calibri"/>
                <a:cs typeface="Calibri"/>
              </a:rPr>
              <a:t>StandortGespräch</a:t>
            </a:r>
            <a:r>
              <a:rPr lang="de-CH">
                <a:ea typeface="Calibri"/>
                <a:cs typeface="Calibri"/>
              </a:rPr>
              <a:t>.</a:t>
            </a:r>
          </a:p>
          <a:p>
            <a:r>
              <a:rPr lang="de-CH">
                <a:ea typeface="Calibri"/>
                <a:cs typeface="Calibri"/>
              </a:rPr>
              <a:t>Mit Kind. Lernfortschritte aufzeigen und nächste Ziele</a:t>
            </a:r>
          </a:p>
          <a:p>
            <a:r>
              <a:rPr lang="de-CH">
                <a:ea typeface="Calibri"/>
                <a:cs typeface="Calibri"/>
              </a:rPr>
              <a:t>Ziele:</a:t>
            </a:r>
          </a:p>
          <a:p>
            <a:r>
              <a:rPr lang="de-CH">
                <a:ea typeface="Calibri"/>
                <a:cs typeface="Calibri"/>
              </a:rPr>
              <a:t>Sichtbarmachen und Würdigen der individuellen Lernentwicklung des Kindes.</a:t>
            </a:r>
          </a:p>
          <a:p>
            <a:r>
              <a:rPr lang="de-CH">
                <a:ea typeface="Calibri"/>
                <a:cs typeface="Calibri"/>
              </a:rPr>
              <a:t>Entscheid über weitere Beschulung (weiteres </a:t>
            </a:r>
            <a:r>
              <a:rPr lang="de-CH" err="1">
                <a:ea typeface="Calibri"/>
                <a:cs typeface="Calibri"/>
              </a:rPr>
              <a:t>KGJahr</a:t>
            </a:r>
            <a:r>
              <a:rPr lang="de-CH">
                <a:ea typeface="Calibri"/>
                <a:cs typeface="Calibri"/>
              </a:rPr>
              <a:t>, 1.Klasse) --&gt; </a:t>
            </a:r>
            <a:r>
              <a:rPr lang="de-CH" err="1">
                <a:ea typeface="Calibri"/>
                <a:cs typeface="Calibri"/>
              </a:rPr>
              <a:t>evt.</a:t>
            </a:r>
            <a:r>
              <a:rPr lang="de-CH">
                <a:ea typeface="Calibri"/>
                <a:cs typeface="Calibri"/>
              </a:rPr>
              <a:t> Zu einem späteren Zeitpunkt (ohne Kind)</a:t>
            </a:r>
          </a:p>
          <a:p>
            <a:endParaRPr lang="de-CH">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4</a:t>
            </a:fld>
            <a:endParaRPr lang="de-CH"/>
          </a:p>
        </p:txBody>
      </p:sp>
    </p:spTree>
    <p:extLst>
      <p:ext uri="{BB962C8B-B14F-4D97-AF65-F5344CB8AC3E}">
        <p14:creationId xmlns:p14="http://schemas.microsoft.com/office/powerpoint/2010/main" val="1559801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solidFill>
                  <a:srgbClr val="FF0000"/>
                </a:solidFill>
              </a:rPr>
              <a:t> KG LP moderiert</a:t>
            </a:r>
            <a:endParaRPr lang="en-US">
              <a:solidFill>
                <a:srgbClr val="000000"/>
              </a:solidFill>
            </a:endParaRPr>
          </a:p>
          <a:p>
            <a:r>
              <a:rPr lang="de-CH"/>
              <a:t>Vor dem Gespräch geben wir KG-LP den Bogen ab.</a:t>
            </a:r>
            <a:endParaRPr lang="en-US"/>
          </a:p>
          <a:p>
            <a:r>
              <a:rPr lang="de-CH"/>
              <a:t>Beobachtungen von Eltern --&gt; Standortgesprächsbogen</a:t>
            </a:r>
            <a:endParaRPr lang="en-US">
              <a:ea typeface="Calibri"/>
              <a:cs typeface="Calibri"/>
            </a:endParaRPr>
          </a:p>
          <a:p>
            <a:r>
              <a:rPr lang="de-CH">
                <a:ea typeface="Calibri"/>
                <a:cs typeface="Calibri"/>
              </a:rPr>
              <a:t>2-4 Kompetenzen (schon stark und oder noch Entwicklungspotenzial)</a:t>
            </a:r>
          </a:p>
          <a:p>
            <a:endParaRPr lang="de-CH">
              <a:ea typeface="Calibri"/>
              <a:cs typeface="Calibri"/>
            </a:endParaRPr>
          </a:p>
          <a:p>
            <a:r>
              <a:rPr lang="de-CH">
                <a:ea typeface="Calibri"/>
                <a:cs typeface="Calibri"/>
              </a:rPr>
              <a:t>Gibt eine Basis für das Gespräch.</a:t>
            </a:r>
          </a:p>
          <a:p>
            <a:endParaRPr lang="de-CH">
              <a:ea typeface="Calibri"/>
              <a:cs typeface="Calibri"/>
            </a:endParaRPr>
          </a:p>
          <a:p>
            <a:endParaRPr lang="de-CH">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5</a:t>
            </a:fld>
            <a:endParaRPr lang="de-CH"/>
          </a:p>
        </p:txBody>
      </p:sp>
    </p:spTree>
    <p:extLst>
      <p:ext uri="{BB962C8B-B14F-4D97-AF65-F5344CB8AC3E}">
        <p14:creationId xmlns:p14="http://schemas.microsoft.com/office/powerpoint/2010/main" val="1344710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solidFill>
                  <a:srgbClr val="FF0000"/>
                </a:solidFill>
              </a:rPr>
              <a:t>KG LP moderiert</a:t>
            </a:r>
            <a:endParaRPr lang="en-US">
              <a:solidFill>
                <a:srgbClr val="000000"/>
              </a:solidFill>
            </a:endParaRPr>
          </a:p>
          <a:p>
            <a:r>
              <a:rPr lang="de-CH">
                <a:ea typeface="Calibri"/>
                <a:cs typeface="Calibri"/>
              </a:rPr>
              <a:t>Beispiel von Standortgesprächsbogen</a:t>
            </a:r>
            <a:endParaRPr lang="en-US">
              <a:ea typeface="Calibri"/>
              <a:cs typeface="Calibri"/>
            </a:endParaRPr>
          </a:p>
          <a:p>
            <a:r>
              <a:rPr lang="de-CH">
                <a:ea typeface="Calibri"/>
                <a:cs typeface="Calibri"/>
              </a:rPr>
              <a:t>Entwicklungsorientierte Zugängen = Beobachtungspunkte</a:t>
            </a:r>
            <a:endParaRPr lang="de-CH"/>
          </a:p>
          <a:p>
            <a:pPr marL="228600" indent="-228600">
              <a:buAutoNum type="arabicPeriod"/>
            </a:pPr>
            <a:r>
              <a:rPr lang="de-CH">
                <a:ea typeface="Calibri"/>
                <a:cs typeface="Calibri"/>
              </a:rPr>
              <a:t>Spalte: EZ / Bereich</a:t>
            </a:r>
          </a:p>
          <a:p>
            <a:pPr marL="228600" indent="-228600">
              <a:buAutoNum type="arabicPeriod"/>
            </a:pPr>
            <a:r>
              <a:rPr lang="de-CH">
                <a:ea typeface="Calibri"/>
                <a:cs typeface="Calibri"/>
              </a:rPr>
              <a:t>Spalte: Beschreibung</a:t>
            </a:r>
          </a:p>
          <a:p>
            <a:pPr marL="228600" indent="-228600">
              <a:buAutoNum type="arabicPeriod"/>
            </a:pPr>
            <a:r>
              <a:rPr lang="de-CH">
                <a:ea typeface="Calibri"/>
                <a:cs typeface="Calibri"/>
              </a:rPr>
              <a:t>Spalte Bewertungssystem (verdient besondere Anerkennung= speziell gut gewürdigt)</a:t>
            </a:r>
          </a:p>
          <a:p>
            <a:endParaRPr lang="de-CH">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6</a:t>
            </a:fld>
            <a:endParaRPr lang="de-CH"/>
          </a:p>
        </p:txBody>
      </p:sp>
    </p:spTree>
    <p:extLst>
      <p:ext uri="{BB962C8B-B14F-4D97-AF65-F5344CB8AC3E}">
        <p14:creationId xmlns:p14="http://schemas.microsoft.com/office/powerpoint/2010/main" val="3438557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solidFill>
                  <a:srgbClr val="FF0000"/>
                </a:solidFill>
              </a:rPr>
              <a:t>KG LP moderiert</a:t>
            </a:r>
            <a:endParaRPr lang="en-US">
              <a:solidFill>
                <a:srgbClr val="000000"/>
              </a:solidFill>
            </a:endParaRPr>
          </a:p>
          <a:p>
            <a:r>
              <a:rPr lang="de-CH">
                <a:latin typeface="Arial"/>
                <a:cs typeface="Arial"/>
              </a:rPr>
              <a:t>Standortgesprächsbogen beinhaltet nur 2-4 Beobachtungspunkte</a:t>
            </a:r>
            <a:endParaRPr lang="en-US">
              <a:ea typeface="Calibri"/>
              <a:cs typeface="Calibri"/>
            </a:endParaRPr>
          </a:p>
          <a:p>
            <a:r>
              <a:rPr lang="de-CH">
                <a:latin typeface="Arial"/>
                <a:cs typeface="Arial"/>
              </a:rPr>
              <a:t>Beobachtung im KG aber ganzheitlich / in allen Bereichen des Lernens. Aus dem Lehrplan- ist unsere Grundlage</a:t>
            </a:r>
          </a:p>
          <a:p>
            <a:r>
              <a:rPr lang="de-CH">
                <a:latin typeface="Arial"/>
                <a:cs typeface="Arial"/>
              </a:rPr>
              <a:t>Für den Übertrittsentscheid -&gt; ganzheitliche Sicht ausschlaggebend</a:t>
            </a:r>
          </a:p>
          <a:p>
            <a:endParaRPr lang="de-CH">
              <a:latin typeface="Arial"/>
              <a:cs typeface="Arial"/>
            </a:endParaRPr>
          </a:p>
          <a:p>
            <a:r>
              <a:rPr lang="de-CH">
                <a:latin typeface="Arial"/>
                <a:cs typeface="Arial"/>
              </a:rPr>
              <a:t>9 EZ durchlesen, evtl. Beispiel dazu? </a:t>
            </a:r>
            <a:endParaRPr lang="de-CH">
              <a:latin typeface="Calibri"/>
              <a:ea typeface="Calibri"/>
              <a:cs typeface="Calibri"/>
            </a:endParaRPr>
          </a:p>
          <a:p>
            <a:r>
              <a:rPr lang="de-CH">
                <a:latin typeface="Arial"/>
                <a:cs typeface="Arial"/>
              </a:rPr>
              <a:t>1. Körper, Gesundheit und Motorik</a:t>
            </a:r>
            <a:r>
              <a:rPr lang="de-CH">
                <a:latin typeface="Calibri"/>
                <a:ea typeface="Calibri"/>
                <a:cs typeface="Calibri"/>
              </a:rPr>
              <a:t>: Turnen: Umziehen, in Turnhalle bewegen (</a:t>
            </a:r>
            <a:r>
              <a:rPr lang="de-CH" err="1">
                <a:latin typeface="Calibri"/>
                <a:ea typeface="Calibri"/>
                <a:cs typeface="Calibri"/>
              </a:rPr>
              <a:t>balancieren,klettern</a:t>
            </a:r>
            <a:r>
              <a:rPr lang="de-CH">
                <a:latin typeface="Calibri"/>
                <a:ea typeface="Calibri"/>
                <a:cs typeface="Calibri"/>
              </a:rPr>
              <a:t>) Ermüdung</a:t>
            </a:r>
            <a:endParaRPr lang="de-CH">
              <a:ea typeface="Calibri"/>
              <a:cs typeface="Calibri"/>
            </a:endParaRPr>
          </a:p>
          <a:p>
            <a:endParaRPr lang="de-CH">
              <a:latin typeface="Arial"/>
              <a:cs typeface="Arial"/>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7</a:t>
            </a:fld>
            <a:endParaRPr lang="de-CH"/>
          </a:p>
        </p:txBody>
      </p:sp>
    </p:spTree>
    <p:extLst>
      <p:ext uri="{BB962C8B-B14F-4D97-AF65-F5344CB8AC3E}">
        <p14:creationId xmlns:p14="http://schemas.microsoft.com/office/powerpoint/2010/main" val="1721990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b="1">
                <a:solidFill>
                  <a:srgbClr val="FF0000"/>
                </a:solidFill>
              </a:rPr>
              <a:t>KG LP moderiert</a:t>
            </a:r>
            <a:endParaRPr lang="en-US">
              <a:solidFill>
                <a:srgbClr val="000000"/>
              </a:solidFill>
            </a:endParaRPr>
          </a:p>
          <a:p>
            <a:r>
              <a:rPr lang="de-CH" sz="1400"/>
              <a:t>über alle Fachbereiche hinweg wichtig sind die «Überfachlichen Kompetenzen», überschneiden sich</a:t>
            </a:r>
            <a:endParaRPr lang="en-US">
              <a:ea typeface="Calibri"/>
              <a:cs typeface="Calibri"/>
            </a:endParaRPr>
          </a:p>
          <a:p>
            <a:r>
              <a:rPr lang="de-CH" sz="1400"/>
              <a:t>-      personale Kompetenzen: Selbstreflexion, Selbstständigkeit und Eigenständigkeit (</a:t>
            </a:r>
            <a:r>
              <a:rPr lang="de-CH" sz="1400" err="1"/>
              <a:t>zB</a:t>
            </a:r>
            <a:r>
              <a:rPr lang="de-CH" sz="1400"/>
              <a:t> Arbeitsplatz selber einrichten)</a:t>
            </a:r>
            <a:endParaRPr lang="de-CH" sz="1400">
              <a:ea typeface="Calibri"/>
              <a:cs typeface="Calibri"/>
            </a:endParaRPr>
          </a:p>
          <a:p>
            <a:pPr marL="283210" indent="-283210">
              <a:buFontTx/>
              <a:buChar char="-"/>
            </a:pPr>
            <a:r>
              <a:rPr lang="de-CH" sz="1400"/>
              <a:t>soziale Kompetenzen: Kooperationsfähigkeit, Konfliktfähigkeit und Umgang mit Vielfalt (</a:t>
            </a:r>
            <a:r>
              <a:rPr lang="de-CH" sz="1400" err="1"/>
              <a:t>zB</a:t>
            </a:r>
            <a:r>
              <a:rPr lang="de-CH" sz="1400"/>
              <a:t> Umgang mit </a:t>
            </a:r>
            <a:r>
              <a:rPr lang="de-CH" sz="1400" err="1"/>
              <a:t>Gspändli</a:t>
            </a:r>
            <a:r>
              <a:rPr lang="de-CH" sz="1400"/>
              <a:t>, Sich an Regeln halten...)</a:t>
            </a:r>
            <a:endParaRPr lang="de-CH" sz="1400">
              <a:ea typeface="Calibri"/>
              <a:cs typeface="Calibri"/>
            </a:endParaRPr>
          </a:p>
          <a:p>
            <a:pPr marL="283521" indent="-283521">
              <a:buFontTx/>
              <a:buChar char="-"/>
            </a:pPr>
            <a:r>
              <a:rPr lang="de-CH" sz="1400"/>
              <a:t>methodische Kompetenzen: die Fähigkeit sich sprachlich auszudrücken, Informationen zu nutzen und Aufgaben respektive Probleme zu lösen</a:t>
            </a:r>
          </a:p>
          <a:p>
            <a:pPr marL="283210" indent="-283210">
              <a:buFontTx/>
              <a:buChar char="-"/>
            </a:pPr>
            <a:endParaRPr lang="de-CH" sz="1400">
              <a:ea typeface="Calibri"/>
              <a:cs typeface="Calibri"/>
            </a:endParaRPr>
          </a:p>
          <a:p>
            <a:r>
              <a:rPr lang="de-CH" sz="1400">
                <a:ea typeface="Calibri"/>
                <a:cs typeface="Calibri"/>
              </a:rPr>
              <a:t>Weitere Faktoren (Blaue Felder) für ganzheitliches Bild, Kräftehaushalte, Reife usw. </a:t>
            </a:r>
          </a:p>
        </p:txBody>
      </p:sp>
      <p:sp>
        <p:nvSpPr>
          <p:cNvPr id="4" name="Foliennummernplatzhalter 3"/>
          <p:cNvSpPr>
            <a:spLocks noGrp="1"/>
          </p:cNvSpPr>
          <p:nvPr>
            <p:ph type="sldNum" sz="quarter" idx="10"/>
          </p:nvPr>
        </p:nvSpPr>
        <p:spPr/>
        <p:txBody>
          <a:bodyPr/>
          <a:lstStyle/>
          <a:p>
            <a:pPr>
              <a:defRPr/>
            </a:pPr>
            <a:fld id="{5410C1EA-593B-9D49-B162-742A1CB86AA2}" type="slidenum">
              <a:rPr lang="de-DE" smtClean="0">
                <a:solidFill>
                  <a:srgbClr val="000000"/>
                </a:solidFill>
              </a:rPr>
              <a:pPr>
                <a:defRPr/>
              </a:pPr>
              <a:t>8</a:t>
            </a:fld>
            <a:endParaRPr lang="de-DE">
              <a:solidFill>
                <a:srgbClr val="000000"/>
              </a:solidFill>
            </a:endParaRPr>
          </a:p>
        </p:txBody>
      </p:sp>
    </p:spTree>
    <p:extLst>
      <p:ext uri="{BB962C8B-B14F-4D97-AF65-F5344CB8AC3E}">
        <p14:creationId xmlns:p14="http://schemas.microsoft.com/office/powerpoint/2010/main" val="1364050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solidFill>
                  <a:srgbClr val="FF0000"/>
                </a:solidFill>
              </a:rPr>
              <a:t>KG LP moderiert</a:t>
            </a:r>
            <a:endParaRPr lang="en-US">
              <a:solidFill>
                <a:srgbClr val="000000"/>
              </a:solidFill>
            </a:endParaRPr>
          </a:p>
          <a:p>
            <a:r>
              <a:rPr lang="de-CH">
                <a:latin typeface="Arial"/>
                <a:cs typeface="Arial"/>
              </a:rPr>
              <a:t>Aus der vorherigen Folie sehen Sie Alle Faktoren, Gesamtbild.(Austausch mit </a:t>
            </a:r>
            <a:r>
              <a:rPr lang="de-CH" err="1">
                <a:latin typeface="Arial"/>
                <a:cs typeface="Arial"/>
              </a:rPr>
              <a:t>FachLP</a:t>
            </a:r>
            <a:r>
              <a:rPr lang="de-CH">
                <a:latin typeface="Arial"/>
                <a:cs typeface="Arial"/>
              </a:rPr>
              <a:t>/SHP/Logo/PMT/ASP) Um mit Eltern Entscheid zu fällen und danach zu tragen</a:t>
            </a:r>
            <a:endParaRPr lang="de-CH" strike="sngStrike">
              <a:latin typeface="Arial"/>
              <a:ea typeface="Calibri"/>
              <a:cs typeface="Arial"/>
            </a:endParaRPr>
          </a:p>
          <a:p>
            <a:endParaRPr lang="de-CH">
              <a:solidFill>
                <a:srgbClr val="000000"/>
              </a:solidFill>
              <a:latin typeface="Arial"/>
              <a:ea typeface="Calibri"/>
              <a:cs typeface="Arial"/>
            </a:endParaRPr>
          </a:p>
          <a:p>
            <a:endParaRPr lang="de-CH">
              <a:solidFill>
                <a:srgbClr val="000000"/>
              </a:solidFill>
              <a:latin typeface="Arial"/>
              <a:ea typeface="Calibri"/>
              <a:cs typeface="Arial"/>
            </a:endParaRPr>
          </a:p>
          <a:p>
            <a:r>
              <a:rPr lang="de-CH">
                <a:latin typeface="Arial"/>
                <a:cs typeface="Arial"/>
              </a:rPr>
              <a:t>Gleichgewicht der Faktoren: Stuhl mit drei Beinen, stabil wenn alle etwa gleich lang sind (Beispiel Kognition(Sachwissen) und Emotion)</a:t>
            </a:r>
            <a:endParaRPr lang="de-CH">
              <a:solidFill>
                <a:srgbClr val="444444"/>
              </a:solidFill>
              <a:latin typeface="Calibri"/>
              <a:ea typeface="Calibri"/>
              <a:cs typeface="Calibri"/>
            </a:endParaRPr>
          </a:p>
          <a:p>
            <a:endParaRPr lang="de-CH">
              <a:latin typeface="Arial" charset="0"/>
              <a:cs typeface="Arial" charset="0"/>
            </a:endParaRPr>
          </a:p>
          <a:p>
            <a:r>
              <a:rPr lang="de-CH"/>
              <a:t>Wir gehen davon aus, dass ein Kind nach zwei Jahren Kindergarten in die 1. Klasse übertritt. Wenn aber ein "Stuhlbein" viel kürzer ist, dann </a:t>
            </a:r>
            <a:r>
              <a:rPr lang="de-CH">
                <a:latin typeface="Arial"/>
                <a:cs typeface="Arial"/>
              </a:rPr>
              <a:t>suchen wir das Gespräch mit Ihnen. Auch Eltern dürfen sich gerne melden.</a:t>
            </a:r>
            <a:endParaRPr lang="de-CH">
              <a:latin typeface="Calibri"/>
              <a:ea typeface="Calibri"/>
              <a:cs typeface="Calibri"/>
            </a:endParaRPr>
          </a:p>
          <a:p>
            <a:endParaRPr lang="de-CH">
              <a:latin typeface="Arial"/>
              <a:cs typeface="Arial"/>
            </a:endParaRPr>
          </a:p>
          <a:p>
            <a:r>
              <a:rPr lang="de-CH"/>
              <a:t>Kind: Macht Selbsteinschätzung aber nicht Entscheid. Ganz wichtig!</a:t>
            </a:r>
            <a:endParaRPr lang="de-CH">
              <a:ea typeface="Calibri"/>
              <a:cs typeface="Calibri"/>
            </a:endParaRPr>
          </a:p>
          <a:p>
            <a:endParaRPr lang="de-CH">
              <a:latin typeface="Arial"/>
              <a:cs typeface="Arial"/>
            </a:endParaRPr>
          </a:p>
          <a:p>
            <a:r>
              <a:rPr lang="de-CH">
                <a:latin typeface="Arial"/>
                <a:cs typeface="Arial"/>
              </a:rPr>
              <a:t>Falls uns ein 3. Kindergartenjahr als ein guter Weg erscheint, können wir gemeinsam einen Schullaufbahnentscheid fällen. Die Schulleitung beantragt basierend darauf beim Schulrat eine Repetition.</a:t>
            </a:r>
            <a:endParaRPr lang="de-CH">
              <a:ea typeface="Calibri"/>
              <a:cs typeface="Calibri"/>
            </a:endParaRPr>
          </a:p>
          <a:p>
            <a:endParaRPr lang="de-CH">
              <a:latin typeface="Arial" charset="0"/>
              <a:cs typeface="Arial" charset="0"/>
            </a:endParaRPr>
          </a:p>
          <a:p>
            <a:endParaRPr lang="de-CH">
              <a:latin typeface="Arial" charset="0"/>
              <a:cs typeface="Arial" charset="0"/>
            </a:endParaRPr>
          </a:p>
          <a:p>
            <a:endParaRPr lang="de-CH">
              <a:latin typeface="Arial" charset="0"/>
              <a:cs typeface="Arial" charset="0"/>
            </a:endParaRPr>
          </a:p>
          <a:p>
            <a:endParaRPr lang="de-CH">
              <a:latin typeface="Arial" charset="0"/>
              <a:cs typeface="Arial" charset="0"/>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9</a:t>
            </a:fld>
            <a:endParaRPr lang="de-CH"/>
          </a:p>
        </p:txBody>
      </p:sp>
    </p:spTree>
    <p:extLst>
      <p:ext uri="{BB962C8B-B14F-4D97-AF65-F5344CB8AC3E}">
        <p14:creationId xmlns:p14="http://schemas.microsoft.com/office/powerpoint/2010/main" val="1475242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6876256" y="1196752"/>
            <a:ext cx="1916832" cy="1277888"/>
          </a:xfrm>
          <a:prstGeom prst="rect">
            <a:avLst/>
          </a:prstGeom>
          <a:ln>
            <a:solidFill>
              <a:srgbClr val="C00000"/>
            </a:solidFill>
          </a:ln>
        </p:spPr>
        <p:txBody>
          <a:bodyPr>
            <a:normAutofit/>
          </a:bodyPr>
          <a:lstStyle>
            <a:lvl1pPr>
              <a:defRPr sz="1400"/>
            </a:lvl1pPr>
          </a:lstStyle>
          <a:p>
            <a:endParaRPr lang="de-CH"/>
          </a:p>
        </p:txBody>
      </p:sp>
      <p:sp>
        <p:nvSpPr>
          <p:cNvPr id="11" name="Textplatzhalter 10"/>
          <p:cNvSpPr>
            <a:spLocks noGrp="1"/>
          </p:cNvSpPr>
          <p:nvPr>
            <p:ph type="body" sz="quarter" idx="11"/>
          </p:nvPr>
        </p:nvSpPr>
        <p:spPr>
          <a:xfrm>
            <a:off x="2123728" y="2564905"/>
            <a:ext cx="6696744" cy="432048"/>
          </a:xfrm>
          <a:prstGeom prst="rect">
            <a:avLst/>
          </a:prstGeom>
        </p:spPr>
        <p:txBody>
          <a:bodyPr/>
          <a:lstStyle>
            <a:lvl1pPr marL="0" indent="0" algn="r">
              <a:spcBef>
                <a:spcPts val="0"/>
              </a:spcBef>
              <a:buFontTx/>
              <a:buNone/>
              <a:defRPr>
                <a:latin typeface="SyntaxH"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13" name="Bildplatzhalter 8"/>
          <p:cNvSpPr>
            <a:spLocks noGrp="1"/>
          </p:cNvSpPr>
          <p:nvPr>
            <p:ph type="pic" sz="quarter" idx="12"/>
          </p:nvPr>
        </p:nvSpPr>
        <p:spPr>
          <a:xfrm>
            <a:off x="4860032" y="1196752"/>
            <a:ext cx="1916832" cy="1277888"/>
          </a:xfrm>
          <a:prstGeom prst="rect">
            <a:avLst/>
          </a:prstGeom>
          <a:ln>
            <a:solidFill>
              <a:srgbClr val="C00000"/>
            </a:solidFill>
          </a:ln>
        </p:spPr>
        <p:txBody>
          <a:bodyPr>
            <a:normAutofit/>
          </a:bodyPr>
          <a:lstStyle>
            <a:lvl1pPr>
              <a:defRPr sz="1400"/>
            </a:lvl1pPr>
          </a:lstStyle>
          <a:p>
            <a:endParaRPr lang="de-CH"/>
          </a:p>
        </p:txBody>
      </p:sp>
      <p:sp>
        <p:nvSpPr>
          <p:cNvPr id="14" name="Bildplatzhalter 8"/>
          <p:cNvSpPr>
            <a:spLocks noGrp="1"/>
          </p:cNvSpPr>
          <p:nvPr>
            <p:ph type="pic" sz="quarter" idx="13"/>
          </p:nvPr>
        </p:nvSpPr>
        <p:spPr>
          <a:xfrm>
            <a:off x="2843808" y="1196752"/>
            <a:ext cx="1916832" cy="1277888"/>
          </a:xfrm>
          <a:prstGeom prst="rect">
            <a:avLst/>
          </a:prstGeom>
          <a:ln w="3175">
            <a:solidFill>
              <a:srgbClr val="C00000"/>
            </a:solidFill>
          </a:ln>
        </p:spPr>
        <p:txBody>
          <a:bodyPr>
            <a:normAutofit/>
          </a:bodyPr>
          <a:lstStyle>
            <a:lvl1pPr>
              <a:defRPr sz="1400"/>
            </a:lvl1pPr>
          </a:lstStyle>
          <a:p>
            <a:endParaRPr lang="de-CH"/>
          </a:p>
        </p:txBody>
      </p:sp>
      <p:sp>
        <p:nvSpPr>
          <p:cNvPr id="15" name="Textplatzhalter 10"/>
          <p:cNvSpPr>
            <a:spLocks noGrp="1"/>
          </p:cNvSpPr>
          <p:nvPr>
            <p:ph type="body" sz="quarter" idx="14"/>
          </p:nvPr>
        </p:nvSpPr>
        <p:spPr>
          <a:xfrm>
            <a:off x="2123728" y="2996952"/>
            <a:ext cx="6696744" cy="503907"/>
          </a:xfrm>
          <a:prstGeom prst="rect">
            <a:avLst/>
          </a:prstGeom>
        </p:spPr>
        <p:txBody>
          <a:bodyPr/>
          <a:lstStyle>
            <a:lvl1pPr marL="0" indent="0" algn="r">
              <a:spcBef>
                <a:spcPts val="0"/>
              </a:spcBef>
              <a:buFontTx/>
              <a:buNone/>
              <a:defRPr>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8"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2241409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cSld name="1_Titelfolie">
    <p:spTree>
      <p:nvGrpSpPr>
        <p:cNvPr id="1" name=""/>
        <p:cNvGrpSpPr/>
        <p:nvPr/>
      </p:nvGrpSpPr>
      <p:grpSpPr>
        <a:xfrm>
          <a:off x="0" y="0"/>
          <a:ext cx="0" cy="0"/>
          <a:chOff x="0" y="0"/>
          <a:chExt cx="0" cy="0"/>
        </a:xfrm>
      </p:grpSpPr>
      <p:pic>
        <p:nvPicPr>
          <p:cNvPr id="3098" name="Picture 26" descr="B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84" name="Text Box 12"/>
          <p:cNvSpPr txBox="1">
            <a:spLocks noChangeArrowheads="1"/>
          </p:cNvSpPr>
          <p:nvPr/>
        </p:nvSpPr>
        <p:spPr bwMode="auto">
          <a:xfrm>
            <a:off x="574675" y="438150"/>
            <a:ext cx="24479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50000"/>
              </a:spcBef>
            </a:pPr>
            <a:r>
              <a:rPr lang="de-CH" sz="1500">
                <a:latin typeface="TradeGothic Light" pitchFamily="34" charset="0"/>
              </a:rPr>
              <a:t>Kantonspolizei</a:t>
            </a:r>
          </a:p>
        </p:txBody>
      </p:sp>
      <p:sp>
        <p:nvSpPr>
          <p:cNvPr id="3085" name="Text Box 13"/>
          <p:cNvSpPr txBox="1">
            <a:spLocks noChangeArrowheads="1"/>
          </p:cNvSpPr>
          <p:nvPr/>
        </p:nvSpPr>
        <p:spPr bwMode="auto">
          <a:xfrm>
            <a:off x="574675" y="287338"/>
            <a:ext cx="24479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50000"/>
              </a:spcBef>
            </a:pPr>
            <a:r>
              <a:rPr lang="de-CH" sz="800">
                <a:latin typeface="TradeGothic Light" pitchFamily="34" charset="0"/>
              </a:rPr>
              <a:t>Sicherheitsdepartement</a:t>
            </a:r>
          </a:p>
        </p:txBody>
      </p:sp>
      <p:sp>
        <p:nvSpPr>
          <p:cNvPr id="3092" name="Rectangle 20"/>
          <p:cNvSpPr>
            <a:spLocks noGrp="1" noChangeArrowheads="1"/>
          </p:cNvSpPr>
          <p:nvPr>
            <p:ph type="ctrTitle"/>
          </p:nvPr>
        </p:nvSpPr>
        <p:spPr>
          <a:xfrm>
            <a:off x="574675" y="2554288"/>
            <a:ext cx="7989888" cy="3783012"/>
          </a:xfrm>
        </p:spPr>
        <p:txBody>
          <a:bodyPr/>
          <a:lstStyle>
            <a:lvl1pPr>
              <a:lnSpc>
                <a:spcPts val="4100"/>
              </a:lnSpc>
              <a:defRPr sz="3600">
                <a:solidFill>
                  <a:schemeClr val="tx1"/>
                </a:solidFill>
              </a:defRPr>
            </a:lvl1pPr>
          </a:lstStyle>
          <a:p>
            <a:pPr lvl="0"/>
            <a:r>
              <a:rPr lang="de-DE" noProof="0"/>
              <a:t>Titelmasterformat durch Klicken bearbeiten</a:t>
            </a:r>
            <a:endParaRPr lang="de-CH" noProof="0"/>
          </a:p>
        </p:txBody>
      </p:sp>
      <p:sp>
        <p:nvSpPr>
          <p:cNvPr id="7" name="Fußzeilenplatzhalter 4"/>
          <p:cNvSpPr>
            <a:spLocks noGrp="1"/>
          </p:cNvSpPr>
          <p:nvPr>
            <p:ph type="ftr" sz="quarter" idx="11"/>
          </p:nvPr>
        </p:nvSpPr>
        <p:spPr>
          <a:xfrm>
            <a:off x="5652120" y="6453336"/>
            <a:ext cx="2895600" cy="365125"/>
          </a:xfrm>
          <a:prstGeom prst="rect">
            <a:avLst/>
          </a:prstGeom>
        </p:spPr>
        <p:txBody>
          <a:bodyPr/>
          <a:lstStyle/>
          <a:p>
            <a:r>
              <a:rPr lang="de-CH"/>
              <a:t>Elternabend Schwyz</a:t>
            </a:r>
          </a:p>
        </p:txBody>
      </p:sp>
    </p:spTree>
    <p:extLst>
      <p:ext uri="{BB962C8B-B14F-4D97-AF65-F5344CB8AC3E}">
        <p14:creationId xmlns:p14="http://schemas.microsoft.com/office/powerpoint/2010/main" val="862609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44576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340695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033022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2865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473710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8" name="Fußzeilenplatzhalter 7"/>
          <p:cNvSpPr>
            <a:spLocks noGrp="1"/>
          </p:cNvSpPr>
          <p:nvPr>
            <p:ph type="ftr" sz="quarter" idx="11"/>
          </p:nvPr>
        </p:nvSpPr>
        <p:spPr/>
        <p:txBody>
          <a:bodyPr/>
          <a:lstStyle/>
          <a:p>
            <a:endParaRPr lang="de-CH">
              <a:solidFill>
                <a:prstClr val="black">
                  <a:tint val="75000"/>
                </a:prstClr>
              </a:solidFill>
            </a:endParaRPr>
          </a:p>
        </p:txBody>
      </p:sp>
      <p:sp>
        <p:nvSpPr>
          <p:cNvPr id="9" name="Foliennummernplatzhalter 8"/>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573348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4" name="Fußzeilenplatzhalter 3"/>
          <p:cNvSpPr>
            <a:spLocks noGrp="1"/>
          </p:cNvSpPr>
          <p:nvPr>
            <p:ph type="ftr" sz="quarter" idx="11"/>
          </p:nvPr>
        </p:nvSpPr>
        <p:spPr/>
        <p:txBody>
          <a:bodyPr/>
          <a:lstStyle/>
          <a:p>
            <a:endParaRPr lang="de-CH">
              <a:solidFill>
                <a:prstClr val="black">
                  <a:tint val="75000"/>
                </a:prstClr>
              </a:solidFill>
            </a:endParaRPr>
          </a:p>
        </p:txBody>
      </p:sp>
      <p:sp>
        <p:nvSpPr>
          <p:cNvPr id="5" name="Foliennummernplatzhalter 4"/>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332721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3" name="Fußzeilenplatzhalter 2"/>
          <p:cNvSpPr>
            <a:spLocks noGrp="1"/>
          </p:cNvSpPr>
          <p:nvPr>
            <p:ph type="ftr" sz="quarter" idx="11"/>
          </p:nvPr>
        </p:nvSpPr>
        <p:spPr/>
        <p:txBody>
          <a:bodyPr/>
          <a:lstStyle/>
          <a:p>
            <a:endParaRPr lang="de-CH">
              <a:solidFill>
                <a:prstClr val="black">
                  <a:tint val="75000"/>
                </a:prstClr>
              </a:solidFill>
            </a:endParaRPr>
          </a:p>
        </p:txBody>
      </p:sp>
      <p:sp>
        <p:nvSpPr>
          <p:cNvPr id="4" name="Foliennummernplatzhalter 3"/>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423504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271075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784087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1124744"/>
            <a:ext cx="7884368" cy="5733256"/>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12"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3730006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732627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28650" y="365125"/>
            <a:ext cx="57626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3063945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395288" y="5013325"/>
            <a:ext cx="8388350" cy="1128713"/>
            <a:chOff x="0" y="3239"/>
            <a:chExt cx="5284" cy="711"/>
          </a:xfrm>
        </p:grpSpPr>
        <p:pic>
          <p:nvPicPr>
            <p:cNvPr id="5" name="Picture 10" descr="sensualfood_lac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1" descr="sensualfoodpflanz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2" descr="sensualfoodcitr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3" descr="sensualfood_joghur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4" descr="biorestaurant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 name="Titel 1"/>
          <p:cNvSpPr>
            <a:spLocks noGrp="1"/>
          </p:cNvSpPr>
          <p:nvPr>
            <p:ph type="title"/>
          </p:nvPr>
        </p:nvSpPr>
        <p:spPr/>
        <p:txBody>
          <a:bodyPr/>
          <a:lstStyle/>
          <a:p>
            <a:r>
              <a:rPr lang="de-CH"/>
              <a:t>Mastertitelformat bearbeiten</a:t>
            </a:r>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0" name="Foliennummernplatzhalter 3"/>
          <p:cNvSpPr>
            <a:spLocks noGrp="1"/>
          </p:cNvSpPr>
          <p:nvPr>
            <p:ph type="sldNum" sz="quarter" idx="10"/>
          </p:nvPr>
        </p:nvSpPr>
        <p:spPr/>
        <p:txBody>
          <a:bodyPr/>
          <a:lstStyle>
            <a:lvl1pPr>
              <a:defRPr/>
            </a:lvl1pPr>
          </a:lstStyle>
          <a:p>
            <a:fld id="{14B546F4-44A2-4E0E-A3A3-56558AAC692C}" type="slidenum">
              <a:rPr lang="de-DE" altLang="de-DE"/>
              <a:pPr/>
              <a:t>‹#›</a:t>
            </a:fld>
            <a:endParaRPr lang="de-DE" altLang="de-DE"/>
          </a:p>
        </p:txBody>
      </p:sp>
      <p:sp>
        <p:nvSpPr>
          <p:cNvPr id="11" name="Fußzeilenplatzhalter 4"/>
          <p:cNvSpPr>
            <a:spLocks noGrp="1"/>
          </p:cNvSpPr>
          <p:nvPr>
            <p:ph type="ftr" sz="quarter" idx="11"/>
          </p:nvPr>
        </p:nvSpPr>
        <p:spPr/>
        <p:txBody>
          <a:bodyPr/>
          <a:lstStyle>
            <a:lvl1pPr marL="0" marR="0" indent="0" algn="r" defTabSz="914400" rtl="0" eaLnBrk="0" fontAlgn="base" latinLnBrk="0" hangingPunct="0">
              <a:lnSpc>
                <a:spcPct val="100000"/>
              </a:lnSpc>
              <a:spcBef>
                <a:spcPct val="0"/>
              </a:spcBef>
              <a:spcAft>
                <a:spcPct val="0"/>
              </a:spcAft>
              <a:buClrTx/>
              <a:buSzTx/>
              <a:buFontTx/>
              <a:buNone/>
              <a:tabLst/>
              <a:defRPr/>
            </a:lvl1pPr>
          </a:lstStyle>
          <a:p>
            <a:pPr>
              <a:defRPr/>
            </a:pPr>
            <a:r>
              <a:rPr lang="de-CH" altLang="de-DE"/>
              <a:t>Informationen nachgeschaltete Institutionen 20. März 2014</a:t>
            </a:r>
          </a:p>
          <a:p>
            <a:pPr>
              <a:defRPr/>
            </a:pPr>
            <a:endParaRPr lang="de-CH" altLang="de-DE"/>
          </a:p>
        </p:txBody>
      </p:sp>
    </p:spTree>
    <p:extLst>
      <p:ext uri="{BB962C8B-B14F-4D97-AF65-F5344CB8AC3E}">
        <p14:creationId xmlns:p14="http://schemas.microsoft.com/office/powerpoint/2010/main" val="783508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pPr defTabSz="457200"/>
            <a:fld id="{78BFEAD4-B7E4-974D-9CAD-FF5596B93A55}" type="datetimeFigureOut">
              <a:rPr lang="de-DE" smtClean="0">
                <a:solidFill>
                  <a:srgbClr val="FFFFFF"/>
                </a:solidFill>
              </a:rPr>
              <a:pPr defTabSz="457200"/>
              <a:t>25.11.2025</a:t>
            </a:fld>
            <a:endParaRPr lang="de-DE">
              <a:solidFill>
                <a:srgbClr val="FFFFFF"/>
              </a:solidFill>
            </a:endParaRP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84F486-A5F9-5F4F-8ED0-0403C9F80A47}" type="slidenum">
              <a:rPr lang="de-DE" smtClean="0"/>
              <a:pPr/>
              <a:t>‹#›</a:t>
            </a:fld>
            <a:endParaRPr lang="de-DE"/>
          </a:p>
        </p:txBody>
      </p:sp>
    </p:spTree>
    <p:extLst>
      <p:ext uri="{BB962C8B-B14F-4D97-AF65-F5344CB8AC3E}">
        <p14:creationId xmlns:p14="http://schemas.microsoft.com/office/powerpoint/2010/main" val="23000782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395288" y="5013325"/>
            <a:ext cx="8388350" cy="1128713"/>
            <a:chOff x="0" y="3239"/>
            <a:chExt cx="5284" cy="711"/>
          </a:xfrm>
        </p:grpSpPr>
        <p:pic>
          <p:nvPicPr>
            <p:cNvPr id="5" name="Picture 10" descr="sensualfood_lac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1" descr="sensualfoodpflanz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2" descr="sensualfoodcitr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3" descr="sensualfood_joghur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4" descr="biorestaurant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 name="Titel 1"/>
          <p:cNvSpPr>
            <a:spLocks noGrp="1"/>
          </p:cNvSpPr>
          <p:nvPr>
            <p:ph type="title"/>
          </p:nvPr>
        </p:nvSpPr>
        <p:spPr/>
        <p:txBody>
          <a:bodyPr/>
          <a:lstStyle/>
          <a:p>
            <a:r>
              <a:rPr lang="de-CH"/>
              <a:t>Mastertitelformat bearbeiten</a:t>
            </a:r>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0" name="Foliennummernplatzhalter 3"/>
          <p:cNvSpPr>
            <a:spLocks noGrp="1"/>
          </p:cNvSpPr>
          <p:nvPr>
            <p:ph type="sldNum" sz="quarter" idx="10"/>
          </p:nvPr>
        </p:nvSpPr>
        <p:spPr/>
        <p:txBody>
          <a:bodyPr/>
          <a:lstStyle>
            <a:lvl1pPr>
              <a:defRPr/>
            </a:lvl1pPr>
          </a:lstStyle>
          <a:p>
            <a:fld id="{14B546F4-44A2-4E0E-A3A3-56558AAC692C}" type="slidenum">
              <a:rPr lang="de-DE" altLang="de-DE"/>
              <a:pPr/>
              <a:t>‹#›</a:t>
            </a:fld>
            <a:endParaRPr lang="de-DE" altLang="de-DE"/>
          </a:p>
        </p:txBody>
      </p:sp>
      <p:sp>
        <p:nvSpPr>
          <p:cNvPr id="11" name="Fußzeilenplatzhalter 4"/>
          <p:cNvSpPr>
            <a:spLocks noGrp="1"/>
          </p:cNvSpPr>
          <p:nvPr>
            <p:ph type="ftr" sz="quarter" idx="11"/>
          </p:nvPr>
        </p:nvSpPr>
        <p:spPr/>
        <p:txBody>
          <a:bodyPr/>
          <a:lstStyle>
            <a:lvl1pPr marL="0" marR="0" indent="0" algn="r" defTabSz="914400" rtl="0" eaLnBrk="0" fontAlgn="base" latinLnBrk="0" hangingPunct="0">
              <a:lnSpc>
                <a:spcPct val="100000"/>
              </a:lnSpc>
              <a:spcBef>
                <a:spcPct val="0"/>
              </a:spcBef>
              <a:spcAft>
                <a:spcPct val="0"/>
              </a:spcAft>
              <a:buClrTx/>
              <a:buSzTx/>
              <a:buFontTx/>
              <a:buNone/>
              <a:tabLst/>
              <a:defRPr/>
            </a:lvl1pPr>
          </a:lstStyle>
          <a:p>
            <a:pPr>
              <a:defRPr/>
            </a:pPr>
            <a:r>
              <a:rPr lang="de-CH" altLang="de-DE"/>
              <a:t>Informationen nachgeschaltete Institutionen 20. März 2014</a:t>
            </a:r>
          </a:p>
          <a:p>
            <a:pPr>
              <a:defRPr/>
            </a:pPr>
            <a:endParaRPr lang="de-CH" altLang="de-DE"/>
          </a:p>
        </p:txBody>
      </p:sp>
    </p:spTree>
    <p:extLst>
      <p:ext uri="{BB962C8B-B14F-4D97-AF65-F5344CB8AC3E}">
        <p14:creationId xmlns:p14="http://schemas.microsoft.com/office/powerpoint/2010/main" val="7043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pPr defTabSz="457200"/>
            <a:fld id="{78BFEAD4-B7E4-974D-9CAD-FF5596B93A55}" type="datetimeFigureOut">
              <a:rPr lang="de-DE" smtClean="0">
                <a:solidFill>
                  <a:srgbClr val="FFFFFF"/>
                </a:solidFill>
              </a:rPr>
              <a:pPr defTabSz="457200"/>
              <a:t>25.11.2025</a:t>
            </a:fld>
            <a:endParaRPr lang="de-DE">
              <a:solidFill>
                <a:srgbClr val="FFFFFF"/>
              </a:solidFill>
            </a:endParaRP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84F486-A5F9-5F4F-8ED0-0403C9F80A47}" type="slidenum">
              <a:rPr lang="de-DE" smtClean="0"/>
              <a:pPr/>
              <a:t>‹#›</a:t>
            </a:fld>
            <a:endParaRPr lang="de-DE"/>
          </a:p>
        </p:txBody>
      </p:sp>
    </p:spTree>
    <p:extLst>
      <p:ext uri="{BB962C8B-B14F-4D97-AF65-F5344CB8AC3E}">
        <p14:creationId xmlns:p14="http://schemas.microsoft.com/office/powerpoint/2010/main" val="17594808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680799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7244002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7238562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2865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45976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1124744"/>
            <a:ext cx="7884368" cy="5733256"/>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5"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1815823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8" name="Fußzeilenplatzhalter 7"/>
          <p:cNvSpPr>
            <a:spLocks noGrp="1"/>
          </p:cNvSpPr>
          <p:nvPr>
            <p:ph type="ftr" sz="quarter" idx="11"/>
          </p:nvPr>
        </p:nvSpPr>
        <p:spPr/>
        <p:txBody>
          <a:bodyPr/>
          <a:lstStyle/>
          <a:p>
            <a:endParaRPr lang="de-CH">
              <a:solidFill>
                <a:prstClr val="black">
                  <a:tint val="75000"/>
                </a:prstClr>
              </a:solidFill>
            </a:endParaRPr>
          </a:p>
        </p:txBody>
      </p:sp>
      <p:sp>
        <p:nvSpPr>
          <p:cNvPr id="9" name="Foliennummernplatzhalter 8"/>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41313294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4" name="Fußzeilenplatzhalter 3"/>
          <p:cNvSpPr>
            <a:spLocks noGrp="1"/>
          </p:cNvSpPr>
          <p:nvPr>
            <p:ph type="ftr" sz="quarter" idx="11"/>
          </p:nvPr>
        </p:nvSpPr>
        <p:spPr/>
        <p:txBody>
          <a:bodyPr/>
          <a:lstStyle/>
          <a:p>
            <a:endParaRPr lang="de-CH">
              <a:solidFill>
                <a:prstClr val="black">
                  <a:tint val="75000"/>
                </a:prstClr>
              </a:solidFill>
            </a:endParaRPr>
          </a:p>
        </p:txBody>
      </p:sp>
      <p:sp>
        <p:nvSpPr>
          <p:cNvPr id="5" name="Foliennummernplatzhalter 4"/>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45466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3" name="Fußzeilenplatzhalter 2"/>
          <p:cNvSpPr>
            <a:spLocks noGrp="1"/>
          </p:cNvSpPr>
          <p:nvPr>
            <p:ph type="ftr" sz="quarter" idx="11"/>
          </p:nvPr>
        </p:nvSpPr>
        <p:spPr/>
        <p:txBody>
          <a:bodyPr/>
          <a:lstStyle/>
          <a:p>
            <a:endParaRPr lang="de-CH">
              <a:solidFill>
                <a:prstClr val="black">
                  <a:tint val="75000"/>
                </a:prstClr>
              </a:solidFill>
            </a:endParaRPr>
          </a:p>
        </p:txBody>
      </p:sp>
      <p:sp>
        <p:nvSpPr>
          <p:cNvPr id="4" name="Foliennummernplatzhalter 3"/>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704994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5415996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937057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3164870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28650" y="365125"/>
            <a:ext cx="57626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3425858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395288" y="5013325"/>
            <a:ext cx="8388350" cy="1128713"/>
            <a:chOff x="0" y="3239"/>
            <a:chExt cx="5284" cy="711"/>
          </a:xfrm>
        </p:grpSpPr>
        <p:pic>
          <p:nvPicPr>
            <p:cNvPr id="5" name="Picture 10" descr="sensualfood_lac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1" descr="sensualfoodpflanz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2" descr="sensualfoodcitr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3" descr="sensualfood_joghur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14" descr="biorestaurant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 name="Titel 1"/>
          <p:cNvSpPr>
            <a:spLocks noGrp="1"/>
          </p:cNvSpPr>
          <p:nvPr>
            <p:ph type="title"/>
          </p:nvPr>
        </p:nvSpPr>
        <p:spPr/>
        <p:txBody>
          <a:bodyPr/>
          <a:lstStyle/>
          <a:p>
            <a:r>
              <a:rPr lang="de-CH"/>
              <a:t>Mastertitelformat bearbeiten</a:t>
            </a:r>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0" name="Foliennummernplatzhalter 3"/>
          <p:cNvSpPr>
            <a:spLocks noGrp="1"/>
          </p:cNvSpPr>
          <p:nvPr>
            <p:ph type="sldNum" sz="quarter" idx="10"/>
          </p:nvPr>
        </p:nvSpPr>
        <p:spPr/>
        <p:txBody>
          <a:bodyPr/>
          <a:lstStyle>
            <a:lvl1pPr>
              <a:defRPr/>
            </a:lvl1pPr>
          </a:lstStyle>
          <a:p>
            <a:fld id="{14B546F4-44A2-4E0E-A3A3-56558AAC692C}" type="slidenum">
              <a:rPr lang="de-DE" altLang="de-DE"/>
              <a:pPr/>
              <a:t>‹#›</a:t>
            </a:fld>
            <a:endParaRPr lang="de-DE" altLang="de-DE"/>
          </a:p>
        </p:txBody>
      </p:sp>
      <p:sp>
        <p:nvSpPr>
          <p:cNvPr id="11" name="Fußzeilenplatzhalter 4"/>
          <p:cNvSpPr>
            <a:spLocks noGrp="1"/>
          </p:cNvSpPr>
          <p:nvPr>
            <p:ph type="ftr" sz="quarter" idx="11"/>
          </p:nvPr>
        </p:nvSpPr>
        <p:spPr/>
        <p:txBody>
          <a:bodyPr/>
          <a:lstStyle>
            <a:lvl1pPr marL="0" marR="0" indent="0" algn="r" defTabSz="914400" rtl="0" eaLnBrk="0" fontAlgn="base" latinLnBrk="0" hangingPunct="0">
              <a:lnSpc>
                <a:spcPct val="100000"/>
              </a:lnSpc>
              <a:spcBef>
                <a:spcPct val="0"/>
              </a:spcBef>
              <a:spcAft>
                <a:spcPct val="0"/>
              </a:spcAft>
              <a:buClrTx/>
              <a:buSzTx/>
              <a:buFontTx/>
              <a:buNone/>
              <a:tabLst/>
              <a:defRPr/>
            </a:lvl1pPr>
          </a:lstStyle>
          <a:p>
            <a:pPr>
              <a:defRPr/>
            </a:pPr>
            <a:r>
              <a:rPr lang="de-CH" altLang="de-DE"/>
              <a:t>Informationen nachgeschaltete Institutionen 20. März 2014</a:t>
            </a:r>
          </a:p>
          <a:p>
            <a:pPr>
              <a:defRPr/>
            </a:pPr>
            <a:endParaRPr lang="de-CH" altLang="de-DE"/>
          </a:p>
        </p:txBody>
      </p:sp>
    </p:spTree>
    <p:extLst>
      <p:ext uri="{BB962C8B-B14F-4D97-AF65-F5344CB8AC3E}">
        <p14:creationId xmlns:p14="http://schemas.microsoft.com/office/powerpoint/2010/main" val="19989242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pPr defTabSz="457200"/>
            <a:fld id="{78BFEAD4-B7E4-974D-9CAD-FF5596B93A55}" type="datetimeFigureOut">
              <a:rPr lang="de-DE" smtClean="0">
                <a:solidFill>
                  <a:srgbClr val="FFFFFF"/>
                </a:solidFill>
              </a:rPr>
              <a:pPr defTabSz="457200"/>
              <a:t>25.11.2025</a:t>
            </a:fld>
            <a:endParaRPr lang="de-DE">
              <a:solidFill>
                <a:srgbClr val="FFFFFF"/>
              </a:solidFill>
            </a:endParaRP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84F486-A5F9-5F4F-8ED0-0403C9F80A47}" type="slidenum">
              <a:rPr lang="de-DE" smtClean="0"/>
              <a:pPr/>
              <a:t>‹#›</a:t>
            </a:fld>
            <a:endParaRPr lang="de-DE"/>
          </a:p>
        </p:txBody>
      </p:sp>
    </p:spTree>
    <p:extLst>
      <p:ext uri="{BB962C8B-B14F-4D97-AF65-F5344CB8AC3E}">
        <p14:creationId xmlns:p14="http://schemas.microsoft.com/office/powerpoint/2010/main" val="12426666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546649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folie Kino">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3212976"/>
            <a:ext cx="7884368" cy="3600400"/>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5" name="Bildplatzhalter 8"/>
          <p:cNvSpPr>
            <a:spLocks noGrp="1"/>
          </p:cNvSpPr>
          <p:nvPr>
            <p:ph type="pic" sz="quarter" idx="13"/>
          </p:nvPr>
        </p:nvSpPr>
        <p:spPr>
          <a:xfrm>
            <a:off x="1331640" y="1124744"/>
            <a:ext cx="7632848" cy="2088232"/>
          </a:xfrm>
          <a:prstGeom prst="rect">
            <a:avLst/>
          </a:prstGeom>
          <a:ln w="3175">
            <a:solidFill>
              <a:srgbClr val="C00000"/>
            </a:solidFill>
          </a:ln>
        </p:spPr>
        <p:txBody>
          <a:bodyPr>
            <a:normAutofit/>
          </a:bodyPr>
          <a:lstStyle>
            <a:lvl1pPr>
              <a:defRPr sz="1400"/>
            </a:lvl1pPr>
          </a:lstStyle>
          <a:p>
            <a:endParaRPr lang="de-CH"/>
          </a:p>
        </p:txBody>
      </p:sp>
      <p:sp>
        <p:nvSpPr>
          <p:cNvPr id="6"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36927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7807456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2355287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2865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1659856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8" name="Fußzeilenplatzhalter 7"/>
          <p:cNvSpPr>
            <a:spLocks noGrp="1"/>
          </p:cNvSpPr>
          <p:nvPr>
            <p:ph type="ftr" sz="quarter" idx="11"/>
          </p:nvPr>
        </p:nvSpPr>
        <p:spPr/>
        <p:txBody>
          <a:bodyPr/>
          <a:lstStyle/>
          <a:p>
            <a:endParaRPr lang="de-CH">
              <a:solidFill>
                <a:prstClr val="black">
                  <a:tint val="75000"/>
                </a:prstClr>
              </a:solidFill>
            </a:endParaRPr>
          </a:p>
        </p:txBody>
      </p:sp>
      <p:sp>
        <p:nvSpPr>
          <p:cNvPr id="9" name="Foliennummernplatzhalter 8"/>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548959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4" name="Fußzeilenplatzhalter 3"/>
          <p:cNvSpPr>
            <a:spLocks noGrp="1"/>
          </p:cNvSpPr>
          <p:nvPr>
            <p:ph type="ftr" sz="quarter" idx="11"/>
          </p:nvPr>
        </p:nvSpPr>
        <p:spPr/>
        <p:txBody>
          <a:bodyPr/>
          <a:lstStyle/>
          <a:p>
            <a:endParaRPr lang="de-CH">
              <a:solidFill>
                <a:prstClr val="black">
                  <a:tint val="75000"/>
                </a:prstClr>
              </a:solidFill>
            </a:endParaRPr>
          </a:p>
        </p:txBody>
      </p:sp>
      <p:sp>
        <p:nvSpPr>
          <p:cNvPr id="5" name="Foliennummernplatzhalter 4"/>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1787990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3" name="Fußzeilenplatzhalter 2"/>
          <p:cNvSpPr>
            <a:spLocks noGrp="1"/>
          </p:cNvSpPr>
          <p:nvPr>
            <p:ph type="ftr" sz="quarter" idx="11"/>
          </p:nvPr>
        </p:nvSpPr>
        <p:spPr/>
        <p:txBody>
          <a:bodyPr/>
          <a:lstStyle/>
          <a:p>
            <a:endParaRPr lang="de-CH">
              <a:solidFill>
                <a:prstClr val="black">
                  <a:tint val="75000"/>
                </a:prstClr>
              </a:solidFill>
            </a:endParaRPr>
          </a:p>
        </p:txBody>
      </p:sp>
      <p:sp>
        <p:nvSpPr>
          <p:cNvPr id="4" name="Foliennummernplatzhalter 3"/>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0882557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7626231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6" name="Fußzeilenplatzhalter 5"/>
          <p:cNvSpPr>
            <a:spLocks noGrp="1"/>
          </p:cNvSpPr>
          <p:nvPr>
            <p:ph type="ftr" sz="quarter" idx="11"/>
          </p:nvPr>
        </p:nvSpPr>
        <p:spPr/>
        <p:txBody>
          <a:bodyPr/>
          <a:lstStyle/>
          <a:p>
            <a:endParaRPr lang="de-CH">
              <a:solidFill>
                <a:prstClr val="black">
                  <a:tint val="75000"/>
                </a:prstClr>
              </a:solidFill>
            </a:endParaRPr>
          </a:p>
        </p:txBody>
      </p:sp>
      <p:sp>
        <p:nvSpPr>
          <p:cNvPr id="7" name="Foliennummernplatzhalter 6"/>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4625456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31759704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28650" y="365125"/>
            <a:ext cx="57626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11"/>
          </p:nvPr>
        </p:nvSpPr>
        <p:spPr/>
        <p:txBody>
          <a:bodyPr/>
          <a:lstStyle/>
          <a:p>
            <a:endParaRPr lang="de-CH">
              <a:solidFill>
                <a:prstClr val="black">
                  <a:tint val="75000"/>
                </a:prstClr>
              </a:solidFill>
            </a:endParaRPr>
          </a:p>
        </p:txBody>
      </p:sp>
      <p:sp>
        <p:nvSpPr>
          <p:cNvPr id="6" name="Foliennummernplatzhalter 5"/>
          <p:cNvSpPr>
            <a:spLocks noGrp="1"/>
          </p:cNvSpPr>
          <p:nvPr>
            <p:ph type="sldNum" sz="quarter" idx="12"/>
          </p:nvPr>
        </p:nvSpPr>
        <p:spPr/>
        <p:txBody>
          <a:body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1043009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folie Balken">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1124744"/>
            <a:ext cx="4968552" cy="5733256"/>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4"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5" name="Bildplatzhalter 8"/>
          <p:cNvSpPr>
            <a:spLocks noGrp="1"/>
          </p:cNvSpPr>
          <p:nvPr>
            <p:ph type="pic" sz="quarter" idx="13"/>
          </p:nvPr>
        </p:nvSpPr>
        <p:spPr>
          <a:xfrm>
            <a:off x="6300192" y="1196752"/>
            <a:ext cx="2664296" cy="5400600"/>
          </a:xfrm>
          <a:prstGeom prst="rect">
            <a:avLst/>
          </a:prstGeom>
          <a:ln w="3175">
            <a:solidFill>
              <a:srgbClr val="C00000"/>
            </a:solidFill>
          </a:ln>
        </p:spPr>
        <p:txBody>
          <a:bodyPr>
            <a:normAutofit/>
          </a:bodyPr>
          <a:lstStyle>
            <a:lvl1pPr>
              <a:defRPr sz="1400"/>
            </a:lvl1pPr>
          </a:lstStyle>
          <a:p>
            <a:endParaRPr lang="de-CH"/>
          </a:p>
        </p:txBody>
      </p:sp>
    </p:spTree>
    <p:extLst>
      <p:ext uri="{BB962C8B-B14F-4D97-AF65-F5344CB8AC3E}">
        <p14:creationId xmlns:p14="http://schemas.microsoft.com/office/powerpoint/2010/main" val="351117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jektfolie">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5"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3" name="Inhaltsplatzhalter 2"/>
          <p:cNvSpPr>
            <a:spLocks noGrp="1"/>
          </p:cNvSpPr>
          <p:nvPr>
            <p:ph sz="quarter" idx="16"/>
          </p:nvPr>
        </p:nvSpPr>
        <p:spPr>
          <a:xfrm>
            <a:off x="1259632" y="908720"/>
            <a:ext cx="7776864" cy="5832648"/>
          </a:xfrm>
          <a:prstGeom prst="rect">
            <a:avLst/>
          </a:prstGeom>
          <a:ln w="3175">
            <a:solidFill>
              <a:srgbClr val="C00000"/>
            </a:solidFill>
          </a:ln>
        </p:spPr>
        <p:txBody>
          <a:bodyPr/>
          <a:lstStyle>
            <a:lvl1pPr marL="97200" indent="0">
              <a:buNone/>
              <a:defRPr/>
            </a:lvl1pPr>
          </a:lstStyle>
          <a:p>
            <a:pPr lvl="0"/>
            <a:endParaRPr lang="de-CH"/>
          </a:p>
        </p:txBody>
      </p:sp>
    </p:spTree>
    <p:extLst>
      <p:ext uri="{BB962C8B-B14F-4D97-AF65-F5344CB8AC3E}">
        <p14:creationId xmlns:p14="http://schemas.microsoft.com/office/powerpoint/2010/main" val="1802976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60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85800" y="333375"/>
            <a:ext cx="7772400" cy="5762625"/>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718331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Inhaltsverzeichni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11188" y="908050"/>
            <a:ext cx="8229600" cy="400050"/>
          </a:xfrm>
          <a:prstGeom prst="rect">
            <a:avLst/>
          </a:prstGeom>
        </p:spPr>
        <p:txBody>
          <a:bodyPr/>
          <a:lstStyle>
            <a:lvl1pPr>
              <a:defRPr cap="none" baseline="0"/>
            </a:lvl1pPr>
          </a:lstStyle>
          <a:p>
            <a:r>
              <a:rPr lang="de-DE" err="1"/>
              <a:t>INHALTsverzeichnis</a:t>
            </a:r>
            <a:endParaRPr lang="de-DE"/>
          </a:p>
        </p:txBody>
      </p:sp>
      <p:sp>
        <p:nvSpPr>
          <p:cNvPr id="4" name="Textplatzhalter 3"/>
          <p:cNvSpPr>
            <a:spLocks noGrp="1"/>
          </p:cNvSpPr>
          <p:nvPr>
            <p:ph type="body" sz="quarter" idx="10" hasCustomPrompt="1"/>
          </p:nvPr>
        </p:nvSpPr>
        <p:spPr>
          <a:xfrm>
            <a:off x="611560" y="1700212"/>
            <a:ext cx="8208911" cy="1786814"/>
          </a:xfrm>
          <a:prstGeom prst="rect">
            <a:avLst/>
          </a:prstGeom>
        </p:spPr>
        <p:txBody>
          <a:bodyPr/>
          <a:lstStyle>
            <a:lvl2pPr marL="342900" indent="-342900">
              <a:buFont typeface="Arial"/>
              <a:buChar char="•"/>
              <a:defRPr/>
            </a:lvl2pPr>
          </a:lstStyle>
          <a:p>
            <a:pPr lvl="1"/>
            <a:r>
              <a:rPr lang="de-CH">
                <a:ea typeface="ＭＳ Ｐゴシック" pitchFamily="34" charset="-128"/>
              </a:rPr>
              <a:t>Inhaltspunkt 1</a:t>
            </a:r>
          </a:p>
          <a:p>
            <a:pPr lvl="1"/>
            <a:r>
              <a:rPr lang="de-CH">
                <a:ea typeface="ＭＳ Ｐゴシック" pitchFamily="34" charset="-128"/>
              </a:rPr>
              <a:t>Inhaltspunkt 2</a:t>
            </a:r>
          </a:p>
          <a:p>
            <a:pPr lvl="1"/>
            <a:r>
              <a:rPr lang="de-CH">
                <a:ea typeface="ＭＳ Ｐゴシック" pitchFamily="34" charset="-128"/>
              </a:rPr>
              <a:t>Inhaltspunkt 3</a:t>
            </a:r>
          </a:p>
          <a:p>
            <a:pPr lvl="1"/>
            <a:r>
              <a:rPr lang="de-CH">
                <a:ea typeface="ＭＳ Ｐゴシック" pitchFamily="34" charset="-128"/>
              </a:rPr>
              <a:t>Inhaltspunkt 4</a:t>
            </a:r>
          </a:p>
          <a:p>
            <a:pPr lvl="1"/>
            <a:r>
              <a:rPr lang="de-CH">
                <a:ea typeface="ＭＳ Ｐゴシック" pitchFamily="34" charset="-128"/>
              </a:rPr>
              <a:t>…</a:t>
            </a:r>
            <a:endParaRPr lang="de-DE">
              <a:ea typeface="ＭＳ Ｐゴシック" pitchFamily="34" charset="-128"/>
            </a:endParaRPr>
          </a:p>
        </p:txBody>
      </p:sp>
    </p:spTree>
    <p:extLst>
      <p:ext uri="{BB962C8B-B14F-4D97-AF65-F5344CB8AC3E}">
        <p14:creationId xmlns:p14="http://schemas.microsoft.com/office/powerpoint/2010/main" val="33730098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heme" Target="../theme/theme3.xml"/><Relationship Id="rId7" Type="http://schemas.openxmlformats.org/officeDocument/2006/relationships/image" Target="../media/image6.jpe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heme" Target="../theme/theme4.xml"/><Relationship Id="rId7" Type="http://schemas.openxmlformats.org/officeDocument/2006/relationships/image" Target="../media/image6.jpe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heme" Target="../theme/theme6.xml"/><Relationship Id="rId7" Type="http://schemas.openxmlformats.org/officeDocument/2006/relationships/image" Target="../media/image6.jpe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7.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userDrawn="1"/>
        </p:nvSpPr>
        <p:spPr>
          <a:xfrm>
            <a:off x="0" y="0"/>
            <a:ext cx="1152000" cy="6858000"/>
          </a:xfrm>
          <a:prstGeom prst="rect">
            <a:avLst/>
          </a:prstGeom>
          <a:gradFill>
            <a:gsLst>
              <a:gs pos="48000">
                <a:srgbClr val="C00000"/>
              </a:gs>
              <a:gs pos="84000">
                <a:schemeClr val="bg1">
                  <a:lumMod val="2000"/>
                  <a:lumOff val="98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2" name="Grafik 1"/>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5521" y="116632"/>
            <a:ext cx="1126479" cy="965067"/>
          </a:xfrm>
          <a:prstGeom prst="rect">
            <a:avLst/>
          </a:prstGeom>
        </p:spPr>
      </p:pic>
    </p:spTree>
    <p:extLst>
      <p:ext uri="{BB962C8B-B14F-4D97-AF65-F5344CB8AC3E}">
        <p14:creationId xmlns:p14="http://schemas.microsoft.com/office/powerpoint/2010/main" val="835911764"/>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7" r:id="rId3"/>
    <p:sldLayoutId id="2147483658" r:id="rId4"/>
    <p:sldLayoutId id="2147483659" r:id="rId5"/>
    <p:sldLayoutId id="2147483660" r:id="rId6"/>
    <p:sldLayoutId id="2147483661" r:id="rId7"/>
    <p:sldLayoutId id="2147483662" r:id="rId8"/>
    <p:sldLayoutId id="2147483689" r:id="rId9"/>
    <p:sldLayoutId id="2147483720" r:id="rId10"/>
  </p:sldLayoutIdLst>
  <p:txStyles>
    <p:titleStyle>
      <a:lvl1pPr algn="l" defTabSz="914400" rtl="0" eaLnBrk="1" latinLnBrk="0" hangingPunct="1">
        <a:spcBef>
          <a:spcPct val="0"/>
        </a:spcBef>
        <a:buNone/>
        <a:defRPr lang="de-DE" sz="2800" kern="1200" dirty="0" smtClean="0">
          <a:solidFill>
            <a:schemeClr val="tx1"/>
          </a:solidFill>
          <a:latin typeface="SyntaxH" pitchFamily="2" charset="0"/>
          <a:ea typeface="+mn-ea"/>
          <a:cs typeface="+mn-cs"/>
        </a:defRPr>
      </a:lvl1pPr>
    </p:titleStyle>
    <p:bodyStyle>
      <a:lvl1pPr marL="554400" indent="-457200" algn="l" defTabSz="914400" rtl="0" eaLnBrk="1" latinLnBrk="0" hangingPunct="1">
        <a:spcBef>
          <a:spcPct val="20000"/>
        </a:spcBef>
        <a:buFont typeface="Arial" pitchFamily="34" charset="0"/>
        <a:buChar char="•"/>
        <a:defRPr lang="de-DE" sz="2800" kern="1200" dirty="0" smtClean="0">
          <a:solidFill>
            <a:schemeClr val="tx1"/>
          </a:solidFill>
          <a:latin typeface="Syntax" pitchFamily="2" charset="0"/>
          <a:ea typeface="+mn-ea"/>
          <a:cs typeface="+mn-cs"/>
        </a:defRPr>
      </a:lvl1pPr>
      <a:lvl2pPr marL="554400" indent="-457200" algn="l" defTabSz="914400" rtl="0" eaLnBrk="1" latinLnBrk="0" hangingPunct="1">
        <a:spcBef>
          <a:spcPct val="20000"/>
        </a:spcBef>
        <a:buFont typeface="Arial" pitchFamily="34" charset="0"/>
        <a:buChar char="–"/>
        <a:defRPr lang="de-CH" sz="2800" kern="1200" dirty="0">
          <a:solidFill>
            <a:schemeClr val="tx1"/>
          </a:solidFill>
          <a:latin typeface="Syntax" pitchFamily="2" charset="0"/>
          <a:ea typeface="+mn-ea"/>
          <a:cs typeface="+mn-cs"/>
        </a:defRPr>
      </a:lvl2pPr>
      <a:lvl3pPr marL="554400" indent="-4572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solidFill>
                <a:prstClr val="black">
                  <a:tint val="75000"/>
                </a:prstClr>
              </a:solidFill>
            </a:endParaRPr>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9223341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524000"/>
            <a:ext cx="9140825" cy="4800600"/>
          </a:xfrm>
          <a:prstGeom prst="rect">
            <a:avLst/>
          </a:prstGeom>
          <a:solidFill>
            <a:srgbClr val="B0C2E4"/>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lvl1pPr>
              <a:defRPr>
                <a:solidFill>
                  <a:schemeClr val="tx1"/>
                </a:solidFill>
                <a:latin typeface="Arial" charset="0"/>
                <a:ea typeface="ヒラギノ角ゴ Pro W3" pitchFamily="-113" charset="-128"/>
              </a:defRPr>
            </a:lvl1pPr>
            <a:lvl2pPr marL="742950" indent="-285750">
              <a:defRPr>
                <a:solidFill>
                  <a:schemeClr val="tx1"/>
                </a:solidFill>
                <a:latin typeface="Arial" charset="0"/>
                <a:ea typeface="ヒラギノ角ゴ Pro W3" pitchFamily="-113" charset="-128"/>
              </a:defRPr>
            </a:lvl2pPr>
            <a:lvl3pPr marL="1143000" indent="-228600">
              <a:defRPr>
                <a:solidFill>
                  <a:schemeClr val="tx1"/>
                </a:solidFill>
                <a:latin typeface="Arial" charset="0"/>
                <a:ea typeface="ヒラギノ角ゴ Pro W3" pitchFamily="-113" charset="-128"/>
              </a:defRPr>
            </a:lvl3pPr>
            <a:lvl4pPr marL="1600200" indent="-228600">
              <a:defRPr>
                <a:solidFill>
                  <a:schemeClr val="tx1"/>
                </a:solidFill>
                <a:latin typeface="Arial" charset="0"/>
                <a:ea typeface="ヒラギノ角ゴ Pro W3" pitchFamily="-113" charset="-128"/>
              </a:defRPr>
            </a:lvl4pPr>
            <a:lvl5pPr marL="2057400" indent="-228600">
              <a:defRPr>
                <a:solidFill>
                  <a:schemeClr val="tx1"/>
                </a:solidFill>
                <a:latin typeface="Arial" charset="0"/>
                <a:ea typeface="ヒラギノ角ゴ Pro W3" pitchFamily="-113"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13"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13"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13"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13" charset="-128"/>
              </a:defRPr>
            </a:lvl9pPr>
          </a:lstStyle>
          <a:p>
            <a:pPr eaLnBrk="0" fontAlgn="base" hangingPunct="0">
              <a:spcBef>
                <a:spcPct val="0"/>
              </a:spcBef>
              <a:spcAft>
                <a:spcPct val="0"/>
              </a:spcAft>
              <a:defRPr/>
            </a:pPr>
            <a:endParaRPr lang="de-CH" altLang="de-DE">
              <a:solidFill>
                <a:srgbClr val="FFFFFF"/>
              </a:solidFill>
            </a:endParaRPr>
          </a:p>
        </p:txBody>
      </p:sp>
      <p:sp>
        <p:nvSpPr>
          <p:cNvPr id="1027" name="Rectangle 3"/>
          <p:cNvSpPr>
            <a:spLocks noGrp="1" noChangeArrowheads="1"/>
          </p:cNvSpPr>
          <p:nvPr>
            <p:ph type="title"/>
          </p:nvPr>
        </p:nvSpPr>
        <p:spPr bwMode="auto">
          <a:xfrm>
            <a:off x="304800" y="188913"/>
            <a:ext cx="68580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de-DE"/>
              <a:t>Mastertitelformat bearbeiten</a:t>
            </a:r>
          </a:p>
        </p:txBody>
      </p:sp>
      <p:sp>
        <p:nvSpPr>
          <p:cNvPr id="87044" name="Rectangle 4"/>
          <p:cNvSpPr>
            <a:spLocks noGrp="1" noChangeArrowheads="1"/>
          </p:cNvSpPr>
          <p:nvPr>
            <p:ph type="sldNum" sz="quarter" idx="4"/>
          </p:nvPr>
        </p:nvSpPr>
        <p:spPr bwMode="auto">
          <a:xfrm>
            <a:off x="304800" y="6400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rgbClr val="005191"/>
                </a:solidFill>
              </a:defRPr>
            </a:lvl1pPr>
          </a:lstStyle>
          <a:p>
            <a:pPr eaLnBrk="0" fontAlgn="base" hangingPunct="0">
              <a:spcBef>
                <a:spcPct val="0"/>
              </a:spcBef>
              <a:spcAft>
                <a:spcPct val="0"/>
              </a:spcAft>
            </a:pPr>
            <a:fld id="{C9E8151B-CBEF-463E-A0EF-34B774774EA8}" type="slidenum">
              <a:rPr lang="de-DE" altLang="de-DE" smtClean="0"/>
              <a:pPr eaLnBrk="0" fontAlgn="base" hangingPunct="0">
                <a:spcBef>
                  <a:spcPct val="0"/>
                </a:spcBef>
                <a:spcAft>
                  <a:spcPct val="0"/>
                </a:spcAft>
              </a:pPr>
              <a:t>‹#›</a:t>
            </a:fld>
            <a:endParaRPr lang="de-DE" altLang="de-DE"/>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225" y="25400"/>
            <a:ext cx="1676400" cy="1339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30" name="Rectangle 3"/>
          <p:cNvSpPr>
            <a:spLocks noGrp="1" noChangeArrowheads="1"/>
          </p:cNvSpPr>
          <p:nvPr>
            <p:ph type="body" idx="1"/>
          </p:nvPr>
        </p:nvSpPr>
        <p:spPr bwMode="auto">
          <a:xfrm>
            <a:off x="331788" y="1704975"/>
            <a:ext cx="8032750" cy="430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de-DE"/>
              <a:t>Stufe 1</a:t>
            </a:r>
          </a:p>
          <a:p>
            <a:pPr lvl="1"/>
            <a:r>
              <a:rPr lang="en-GB" altLang="de-DE"/>
              <a:t>Stufe 2</a:t>
            </a:r>
          </a:p>
          <a:p>
            <a:pPr lvl="2"/>
            <a:r>
              <a:rPr lang="en-GB" altLang="de-DE"/>
              <a:t>Stufe 3</a:t>
            </a:r>
          </a:p>
        </p:txBody>
      </p:sp>
      <p:sp>
        <p:nvSpPr>
          <p:cNvPr id="87047" name="Rectangle 7"/>
          <p:cNvSpPr>
            <a:spLocks noGrp="1" noChangeArrowheads="1"/>
          </p:cNvSpPr>
          <p:nvPr>
            <p:ph type="ftr" sz="quarter" idx="3"/>
          </p:nvPr>
        </p:nvSpPr>
        <p:spPr bwMode="auto">
          <a:xfrm>
            <a:off x="4284663" y="6408738"/>
            <a:ext cx="4622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5191"/>
                </a:solidFill>
                <a:latin typeface="Arial" charset="0"/>
              </a:defRPr>
            </a:lvl1pPr>
          </a:lstStyle>
          <a:p>
            <a:pPr eaLnBrk="0" fontAlgn="base" hangingPunct="0">
              <a:spcBef>
                <a:spcPct val="0"/>
              </a:spcBef>
              <a:spcAft>
                <a:spcPct val="0"/>
              </a:spcAft>
              <a:defRPr/>
            </a:pPr>
            <a:r>
              <a:rPr lang="de-CH" altLang="de-DE"/>
              <a:t>Informationen nachgeschaltete Institutionen 20. März 2014 </a:t>
            </a:r>
          </a:p>
        </p:txBody>
      </p:sp>
      <p:grpSp>
        <p:nvGrpSpPr>
          <p:cNvPr id="1032" name="Group 9"/>
          <p:cNvGrpSpPr>
            <a:grpSpLocks/>
          </p:cNvGrpSpPr>
          <p:nvPr/>
        </p:nvGrpSpPr>
        <p:grpSpPr bwMode="auto">
          <a:xfrm>
            <a:off x="395288" y="5013325"/>
            <a:ext cx="8388350" cy="1128713"/>
            <a:chOff x="0" y="3239"/>
            <a:chExt cx="5284" cy="711"/>
          </a:xfrm>
        </p:grpSpPr>
        <p:pic>
          <p:nvPicPr>
            <p:cNvPr id="1033" name="Picture 10" descr="sensualfood_lach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Picture 11" descr="sensualfoodpflanze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5" name="Picture 12" descr="sensualfoodcitru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6" name="Picture 13" descr="sensualfood_joghur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7" name="Picture 14" descr="biorestaurant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2548684831"/>
      </p:ext>
    </p:extLst>
  </p:cSld>
  <p:clrMap bg1="lt1" tx1="dk1" bg2="lt2" tx2="dk2" accent1="accent1" accent2="accent2" accent3="accent3" accent4="accent4" accent5="accent5" accent6="accent6" hlink="hlink" folHlink="folHlink"/>
  <p:sldLayoutIdLst>
    <p:sldLayoutId id="2147483686" r:id="rId1"/>
    <p:sldLayoutId id="2147483687" r:id="rId2"/>
  </p:sldLayoutIdLst>
  <p:hf hdr="0" dt="0"/>
  <p:txStyles>
    <p:titleStyle>
      <a:lvl1pPr algn="l" rtl="0" eaLnBrk="1" fontAlgn="base" hangingPunct="1">
        <a:spcBef>
          <a:spcPct val="0"/>
        </a:spcBef>
        <a:spcAft>
          <a:spcPct val="0"/>
        </a:spcAft>
        <a:defRPr sz="2400">
          <a:solidFill>
            <a:srgbClr val="005191"/>
          </a:solidFill>
          <a:latin typeface="+mj-lt"/>
          <a:ea typeface="+mj-ea"/>
          <a:cs typeface="+mj-cs"/>
        </a:defRPr>
      </a:lvl1pPr>
      <a:lvl2pPr algn="l" rtl="0" eaLnBrk="1" fontAlgn="base" hangingPunct="1">
        <a:spcBef>
          <a:spcPct val="0"/>
        </a:spcBef>
        <a:spcAft>
          <a:spcPct val="0"/>
        </a:spcAft>
        <a:defRPr sz="2400">
          <a:solidFill>
            <a:srgbClr val="005191"/>
          </a:solidFill>
          <a:latin typeface="Arial" charset="0"/>
          <a:ea typeface="ヒラギノ角ゴ Pro W3" pitchFamily="-113" charset="-128"/>
        </a:defRPr>
      </a:lvl2pPr>
      <a:lvl3pPr algn="l" rtl="0" eaLnBrk="1" fontAlgn="base" hangingPunct="1">
        <a:spcBef>
          <a:spcPct val="0"/>
        </a:spcBef>
        <a:spcAft>
          <a:spcPct val="0"/>
        </a:spcAft>
        <a:defRPr sz="2400">
          <a:solidFill>
            <a:srgbClr val="005191"/>
          </a:solidFill>
          <a:latin typeface="Arial" charset="0"/>
          <a:ea typeface="ヒラギノ角ゴ Pro W3" pitchFamily="-113" charset="-128"/>
        </a:defRPr>
      </a:lvl3pPr>
      <a:lvl4pPr algn="l" rtl="0" eaLnBrk="1" fontAlgn="base" hangingPunct="1">
        <a:spcBef>
          <a:spcPct val="0"/>
        </a:spcBef>
        <a:spcAft>
          <a:spcPct val="0"/>
        </a:spcAft>
        <a:defRPr sz="2400">
          <a:solidFill>
            <a:srgbClr val="005191"/>
          </a:solidFill>
          <a:latin typeface="Arial" charset="0"/>
          <a:ea typeface="ヒラギノ角ゴ Pro W3" pitchFamily="-113" charset="-128"/>
        </a:defRPr>
      </a:lvl4pPr>
      <a:lvl5pPr algn="l" rtl="0" eaLnBrk="1" fontAlgn="base" hangingPunct="1">
        <a:spcBef>
          <a:spcPct val="0"/>
        </a:spcBef>
        <a:spcAft>
          <a:spcPct val="0"/>
        </a:spcAft>
        <a:defRPr sz="2400">
          <a:solidFill>
            <a:srgbClr val="005191"/>
          </a:solidFill>
          <a:latin typeface="Arial" charset="0"/>
          <a:ea typeface="ヒラギノ角ゴ Pro W3" pitchFamily="-113" charset="-128"/>
        </a:defRPr>
      </a:lvl5pPr>
      <a:lvl6pPr marL="457200" algn="l" rtl="0" eaLnBrk="1" fontAlgn="base" hangingPunct="1">
        <a:spcBef>
          <a:spcPct val="0"/>
        </a:spcBef>
        <a:spcAft>
          <a:spcPct val="0"/>
        </a:spcAft>
        <a:defRPr sz="2400">
          <a:solidFill>
            <a:srgbClr val="005191"/>
          </a:solidFill>
          <a:latin typeface="Arial" charset="0"/>
          <a:ea typeface="ヒラギノ角ゴ Pro W3" pitchFamily="-113" charset="-128"/>
        </a:defRPr>
      </a:lvl6pPr>
      <a:lvl7pPr marL="914400" algn="l" rtl="0" eaLnBrk="1" fontAlgn="base" hangingPunct="1">
        <a:spcBef>
          <a:spcPct val="0"/>
        </a:spcBef>
        <a:spcAft>
          <a:spcPct val="0"/>
        </a:spcAft>
        <a:defRPr sz="2400">
          <a:solidFill>
            <a:srgbClr val="005191"/>
          </a:solidFill>
          <a:latin typeface="Arial" charset="0"/>
          <a:ea typeface="ヒラギノ角ゴ Pro W3" pitchFamily="-113" charset="-128"/>
        </a:defRPr>
      </a:lvl7pPr>
      <a:lvl8pPr marL="1371600" algn="l" rtl="0" eaLnBrk="1" fontAlgn="base" hangingPunct="1">
        <a:spcBef>
          <a:spcPct val="0"/>
        </a:spcBef>
        <a:spcAft>
          <a:spcPct val="0"/>
        </a:spcAft>
        <a:defRPr sz="2400">
          <a:solidFill>
            <a:srgbClr val="005191"/>
          </a:solidFill>
          <a:latin typeface="Arial" charset="0"/>
          <a:ea typeface="ヒラギノ角ゴ Pro W3" pitchFamily="-113" charset="-128"/>
        </a:defRPr>
      </a:lvl8pPr>
      <a:lvl9pPr marL="1828800" algn="l" rtl="0" eaLnBrk="1" fontAlgn="base" hangingPunct="1">
        <a:spcBef>
          <a:spcPct val="0"/>
        </a:spcBef>
        <a:spcAft>
          <a:spcPct val="0"/>
        </a:spcAft>
        <a:defRPr sz="2400">
          <a:solidFill>
            <a:srgbClr val="005191"/>
          </a:solidFill>
          <a:latin typeface="Arial" charset="0"/>
          <a:ea typeface="ヒラギノ角ゴ Pro W3" pitchFamily="-113" charset="-128"/>
        </a:defRPr>
      </a:lvl9pPr>
    </p:titleStyle>
    <p:bodyStyle>
      <a:lvl1pPr marL="265113" indent="-265113" algn="l" rtl="0" eaLnBrk="1" fontAlgn="base" hangingPunct="1">
        <a:spcBef>
          <a:spcPct val="20000"/>
        </a:spcBef>
        <a:spcAft>
          <a:spcPct val="0"/>
        </a:spcAft>
        <a:buChar char="•"/>
        <a:defRPr>
          <a:solidFill>
            <a:schemeClr val="accent1"/>
          </a:solidFill>
          <a:latin typeface="+mn-lt"/>
          <a:ea typeface="+mn-ea"/>
          <a:cs typeface="+mn-cs"/>
        </a:defRPr>
      </a:lvl1pPr>
      <a:lvl2pPr marL="533400" indent="-266700" algn="l" rtl="0" eaLnBrk="1" fontAlgn="base" hangingPunct="1">
        <a:spcBef>
          <a:spcPct val="20000"/>
        </a:spcBef>
        <a:spcAft>
          <a:spcPct val="0"/>
        </a:spcAft>
        <a:buSzPct val="90000"/>
        <a:buChar char="•"/>
        <a:defRPr>
          <a:solidFill>
            <a:schemeClr val="accent1"/>
          </a:solidFill>
          <a:latin typeface="+mn-lt"/>
          <a:ea typeface="+mn-ea"/>
        </a:defRPr>
      </a:lvl2pPr>
      <a:lvl3pPr marL="755650" indent="-220663" algn="l" rtl="0" eaLnBrk="1" fontAlgn="base" hangingPunct="1">
        <a:spcBef>
          <a:spcPct val="20000"/>
        </a:spcBef>
        <a:spcAft>
          <a:spcPct val="0"/>
        </a:spcAft>
        <a:buSzPct val="80000"/>
        <a:buChar char="•"/>
        <a:defRPr sz="1600">
          <a:solidFill>
            <a:schemeClr val="accent1"/>
          </a:solidFill>
          <a:latin typeface="+mn-lt"/>
          <a:ea typeface="+mn-ea"/>
        </a:defRPr>
      </a:lvl3pPr>
      <a:lvl4pPr marL="1430338" indent="-92075" algn="l" rtl="0" eaLnBrk="1" fontAlgn="base" hangingPunct="1">
        <a:spcBef>
          <a:spcPct val="20000"/>
        </a:spcBef>
        <a:spcAft>
          <a:spcPct val="0"/>
        </a:spcAft>
        <a:defRPr sz="1600">
          <a:solidFill>
            <a:schemeClr val="accent1"/>
          </a:solidFill>
          <a:latin typeface="+mn-lt"/>
          <a:ea typeface="+mn-ea"/>
        </a:defRPr>
      </a:lvl4pPr>
      <a:lvl5pPr marL="1709738" indent="-100013" algn="l" rtl="0" eaLnBrk="1" fontAlgn="base" hangingPunct="1">
        <a:spcBef>
          <a:spcPct val="20000"/>
        </a:spcBef>
        <a:spcAft>
          <a:spcPct val="0"/>
        </a:spcAft>
        <a:defRPr sz="1600">
          <a:solidFill>
            <a:schemeClr val="accent1"/>
          </a:solidFill>
          <a:latin typeface="+mn-lt"/>
          <a:ea typeface="+mn-ea"/>
        </a:defRPr>
      </a:lvl5pPr>
      <a:lvl6pPr marL="2166938" indent="-100013" algn="l" rtl="0" eaLnBrk="1" fontAlgn="base" hangingPunct="1">
        <a:spcBef>
          <a:spcPct val="20000"/>
        </a:spcBef>
        <a:spcAft>
          <a:spcPct val="0"/>
        </a:spcAft>
        <a:defRPr sz="1600">
          <a:solidFill>
            <a:schemeClr val="accent1"/>
          </a:solidFill>
          <a:latin typeface="+mn-lt"/>
          <a:ea typeface="+mn-ea"/>
        </a:defRPr>
      </a:lvl6pPr>
      <a:lvl7pPr marL="2624138" indent="-100013" algn="l" rtl="0" eaLnBrk="1" fontAlgn="base" hangingPunct="1">
        <a:spcBef>
          <a:spcPct val="20000"/>
        </a:spcBef>
        <a:spcAft>
          <a:spcPct val="0"/>
        </a:spcAft>
        <a:defRPr sz="1600">
          <a:solidFill>
            <a:schemeClr val="accent1"/>
          </a:solidFill>
          <a:latin typeface="+mn-lt"/>
          <a:ea typeface="+mn-ea"/>
        </a:defRPr>
      </a:lvl7pPr>
      <a:lvl8pPr marL="3081338" indent="-100013" algn="l" rtl="0" eaLnBrk="1" fontAlgn="base" hangingPunct="1">
        <a:spcBef>
          <a:spcPct val="20000"/>
        </a:spcBef>
        <a:spcAft>
          <a:spcPct val="0"/>
        </a:spcAft>
        <a:defRPr sz="1600">
          <a:solidFill>
            <a:schemeClr val="accent1"/>
          </a:solidFill>
          <a:latin typeface="+mn-lt"/>
          <a:ea typeface="+mn-ea"/>
        </a:defRPr>
      </a:lvl8pPr>
      <a:lvl9pPr marL="3538538" indent="-100013" algn="l" rtl="0" eaLnBrk="1" fontAlgn="base" hangingPunct="1">
        <a:spcBef>
          <a:spcPct val="20000"/>
        </a:spcBef>
        <a:spcAft>
          <a:spcPct val="0"/>
        </a:spcAft>
        <a:defRPr sz="1600">
          <a:solidFill>
            <a:schemeClr val="accent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524000"/>
            <a:ext cx="9140825" cy="4800600"/>
          </a:xfrm>
          <a:prstGeom prst="rect">
            <a:avLst/>
          </a:prstGeom>
          <a:solidFill>
            <a:srgbClr val="B0C2E4"/>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lvl1pPr>
              <a:defRPr>
                <a:solidFill>
                  <a:schemeClr val="tx1"/>
                </a:solidFill>
                <a:latin typeface="Arial" charset="0"/>
                <a:ea typeface="ヒラギノ角ゴ Pro W3" pitchFamily="-113" charset="-128"/>
              </a:defRPr>
            </a:lvl1pPr>
            <a:lvl2pPr marL="742950" indent="-285750">
              <a:defRPr>
                <a:solidFill>
                  <a:schemeClr val="tx1"/>
                </a:solidFill>
                <a:latin typeface="Arial" charset="0"/>
                <a:ea typeface="ヒラギノ角ゴ Pro W3" pitchFamily="-113" charset="-128"/>
              </a:defRPr>
            </a:lvl2pPr>
            <a:lvl3pPr marL="1143000" indent="-228600">
              <a:defRPr>
                <a:solidFill>
                  <a:schemeClr val="tx1"/>
                </a:solidFill>
                <a:latin typeface="Arial" charset="0"/>
                <a:ea typeface="ヒラギノ角ゴ Pro W3" pitchFamily="-113" charset="-128"/>
              </a:defRPr>
            </a:lvl3pPr>
            <a:lvl4pPr marL="1600200" indent="-228600">
              <a:defRPr>
                <a:solidFill>
                  <a:schemeClr val="tx1"/>
                </a:solidFill>
                <a:latin typeface="Arial" charset="0"/>
                <a:ea typeface="ヒラギノ角ゴ Pro W3" pitchFamily="-113" charset="-128"/>
              </a:defRPr>
            </a:lvl4pPr>
            <a:lvl5pPr marL="2057400" indent="-228600">
              <a:defRPr>
                <a:solidFill>
                  <a:schemeClr val="tx1"/>
                </a:solidFill>
                <a:latin typeface="Arial" charset="0"/>
                <a:ea typeface="ヒラギノ角ゴ Pro W3" pitchFamily="-113"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13"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13"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13"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13" charset="-128"/>
              </a:defRPr>
            </a:lvl9pPr>
          </a:lstStyle>
          <a:p>
            <a:pPr eaLnBrk="0" fontAlgn="base" hangingPunct="0">
              <a:spcBef>
                <a:spcPct val="0"/>
              </a:spcBef>
              <a:spcAft>
                <a:spcPct val="0"/>
              </a:spcAft>
              <a:defRPr/>
            </a:pPr>
            <a:endParaRPr lang="de-CH" altLang="de-DE">
              <a:solidFill>
                <a:srgbClr val="FFFFFF"/>
              </a:solidFill>
            </a:endParaRPr>
          </a:p>
        </p:txBody>
      </p:sp>
      <p:sp>
        <p:nvSpPr>
          <p:cNvPr id="1027" name="Rectangle 3"/>
          <p:cNvSpPr>
            <a:spLocks noGrp="1" noChangeArrowheads="1"/>
          </p:cNvSpPr>
          <p:nvPr>
            <p:ph type="title"/>
          </p:nvPr>
        </p:nvSpPr>
        <p:spPr bwMode="auto">
          <a:xfrm>
            <a:off x="304800" y="188913"/>
            <a:ext cx="68580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de-DE"/>
              <a:t>Mastertitelformat bearbeiten</a:t>
            </a:r>
          </a:p>
        </p:txBody>
      </p:sp>
      <p:sp>
        <p:nvSpPr>
          <p:cNvPr id="87044" name="Rectangle 4"/>
          <p:cNvSpPr>
            <a:spLocks noGrp="1" noChangeArrowheads="1"/>
          </p:cNvSpPr>
          <p:nvPr>
            <p:ph type="sldNum" sz="quarter" idx="4"/>
          </p:nvPr>
        </p:nvSpPr>
        <p:spPr bwMode="auto">
          <a:xfrm>
            <a:off x="304800" y="6400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rgbClr val="005191"/>
                </a:solidFill>
              </a:defRPr>
            </a:lvl1pPr>
          </a:lstStyle>
          <a:p>
            <a:pPr eaLnBrk="0" fontAlgn="base" hangingPunct="0">
              <a:spcBef>
                <a:spcPct val="0"/>
              </a:spcBef>
              <a:spcAft>
                <a:spcPct val="0"/>
              </a:spcAft>
            </a:pPr>
            <a:fld id="{C9E8151B-CBEF-463E-A0EF-34B774774EA8}" type="slidenum">
              <a:rPr lang="de-DE" altLang="de-DE" smtClean="0"/>
              <a:pPr eaLnBrk="0" fontAlgn="base" hangingPunct="0">
                <a:spcBef>
                  <a:spcPct val="0"/>
                </a:spcBef>
                <a:spcAft>
                  <a:spcPct val="0"/>
                </a:spcAft>
              </a:pPr>
              <a:t>‹#›</a:t>
            </a:fld>
            <a:endParaRPr lang="de-DE" altLang="de-DE"/>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225" y="25400"/>
            <a:ext cx="1676400" cy="1339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30" name="Rectangle 3"/>
          <p:cNvSpPr>
            <a:spLocks noGrp="1" noChangeArrowheads="1"/>
          </p:cNvSpPr>
          <p:nvPr>
            <p:ph type="body" idx="1"/>
          </p:nvPr>
        </p:nvSpPr>
        <p:spPr bwMode="auto">
          <a:xfrm>
            <a:off x="331788" y="1704975"/>
            <a:ext cx="8032750" cy="430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de-DE"/>
              <a:t>Stufe 1</a:t>
            </a:r>
          </a:p>
          <a:p>
            <a:pPr lvl="1"/>
            <a:r>
              <a:rPr lang="en-GB" altLang="de-DE"/>
              <a:t>Stufe 2</a:t>
            </a:r>
          </a:p>
          <a:p>
            <a:pPr lvl="2"/>
            <a:r>
              <a:rPr lang="en-GB" altLang="de-DE"/>
              <a:t>Stufe 3</a:t>
            </a:r>
          </a:p>
        </p:txBody>
      </p:sp>
      <p:sp>
        <p:nvSpPr>
          <p:cNvPr id="87047" name="Rectangle 7"/>
          <p:cNvSpPr>
            <a:spLocks noGrp="1" noChangeArrowheads="1"/>
          </p:cNvSpPr>
          <p:nvPr>
            <p:ph type="ftr" sz="quarter" idx="3"/>
          </p:nvPr>
        </p:nvSpPr>
        <p:spPr bwMode="auto">
          <a:xfrm>
            <a:off x="4284663" y="6408738"/>
            <a:ext cx="4622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5191"/>
                </a:solidFill>
                <a:latin typeface="Arial" charset="0"/>
              </a:defRPr>
            </a:lvl1pPr>
          </a:lstStyle>
          <a:p>
            <a:pPr eaLnBrk="0" fontAlgn="base" hangingPunct="0">
              <a:spcBef>
                <a:spcPct val="0"/>
              </a:spcBef>
              <a:spcAft>
                <a:spcPct val="0"/>
              </a:spcAft>
              <a:defRPr/>
            </a:pPr>
            <a:r>
              <a:rPr lang="de-CH" altLang="de-DE"/>
              <a:t>Informationen nachgeschaltete Institutionen 20. März 2014 </a:t>
            </a:r>
          </a:p>
        </p:txBody>
      </p:sp>
      <p:grpSp>
        <p:nvGrpSpPr>
          <p:cNvPr id="1032" name="Group 9"/>
          <p:cNvGrpSpPr>
            <a:grpSpLocks/>
          </p:cNvGrpSpPr>
          <p:nvPr/>
        </p:nvGrpSpPr>
        <p:grpSpPr bwMode="auto">
          <a:xfrm>
            <a:off x="395288" y="5013325"/>
            <a:ext cx="8388350" cy="1128713"/>
            <a:chOff x="0" y="3239"/>
            <a:chExt cx="5284" cy="711"/>
          </a:xfrm>
        </p:grpSpPr>
        <p:pic>
          <p:nvPicPr>
            <p:cNvPr id="1033" name="Picture 10" descr="sensualfood_lach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Picture 11" descr="sensualfoodpflanze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5" name="Picture 12" descr="sensualfoodcitru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6" name="Picture 13" descr="sensualfood_joghur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7" name="Picture 14" descr="biorestaurant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371790399"/>
      </p:ext>
    </p:extLst>
  </p:cSld>
  <p:clrMap bg1="lt1" tx1="dk1" bg2="lt2" tx2="dk2" accent1="accent1" accent2="accent2" accent3="accent3" accent4="accent4" accent5="accent5" accent6="accent6" hlink="hlink" folHlink="folHlink"/>
  <p:sldLayoutIdLst>
    <p:sldLayoutId id="2147483691" r:id="rId1"/>
    <p:sldLayoutId id="2147483692" r:id="rId2"/>
  </p:sldLayoutIdLst>
  <p:hf hdr="0" dt="0"/>
  <p:txStyles>
    <p:titleStyle>
      <a:lvl1pPr algn="l" rtl="0" eaLnBrk="1" fontAlgn="base" hangingPunct="1">
        <a:spcBef>
          <a:spcPct val="0"/>
        </a:spcBef>
        <a:spcAft>
          <a:spcPct val="0"/>
        </a:spcAft>
        <a:defRPr sz="2400">
          <a:solidFill>
            <a:srgbClr val="005191"/>
          </a:solidFill>
          <a:latin typeface="+mj-lt"/>
          <a:ea typeface="+mj-ea"/>
          <a:cs typeface="+mj-cs"/>
        </a:defRPr>
      </a:lvl1pPr>
      <a:lvl2pPr algn="l" rtl="0" eaLnBrk="1" fontAlgn="base" hangingPunct="1">
        <a:spcBef>
          <a:spcPct val="0"/>
        </a:spcBef>
        <a:spcAft>
          <a:spcPct val="0"/>
        </a:spcAft>
        <a:defRPr sz="2400">
          <a:solidFill>
            <a:srgbClr val="005191"/>
          </a:solidFill>
          <a:latin typeface="Arial" charset="0"/>
          <a:ea typeface="ヒラギノ角ゴ Pro W3" pitchFamily="-113" charset="-128"/>
        </a:defRPr>
      </a:lvl2pPr>
      <a:lvl3pPr algn="l" rtl="0" eaLnBrk="1" fontAlgn="base" hangingPunct="1">
        <a:spcBef>
          <a:spcPct val="0"/>
        </a:spcBef>
        <a:spcAft>
          <a:spcPct val="0"/>
        </a:spcAft>
        <a:defRPr sz="2400">
          <a:solidFill>
            <a:srgbClr val="005191"/>
          </a:solidFill>
          <a:latin typeface="Arial" charset="0"/>
          <a:ea typeface="ヒラギノ角ゴ Pro W3" pitchFamily="-113" charset="-128"/>
        </a:defRPr>
      </a:lvl3pPr>
      <a:lvl4pPr algn="l" rtl="0" eaLnBrk="1" fontAlgn="base" hangingPunct="1">
        <a:spcBef>
          <a:spcPct val="0"/>
        </a:spcBef>
        <a:spcAft>
          <a:spcPct val="0"/>
        </a:spcAft>
        <a:defRPr sz="2400">
          <a:solidFill>
            <a:srgbClr val="005191"/>
          </a:solidFill>
          <a:latin typeface="Arial" charset="0"/>
          <a:ea typeface="ヒラギノ角ゴ Pro W3" pitchFamily="-113" charset="-128"/>
        </a:defRPr>
      </a:lvl4pPr>
      <a:lvl5pPr algn="l" rtl="0" eaLnBrk="1" fontAlgn="base" hangingPunct="1">
        <a:spcBef>
          <a:spcPct val="0"/>
        </a:spcBef>
        <a:spcAft>
          <a:spcPct val="0"/>
        </a:spcAft>
        <a:defRPr sz="2400">
          <a:solidFill>
            <a:srgbClr val="005191"/>
          </a:solidFill>
          <a:latin typeface="Arial" charset="0"/>
          <a:ea typeface="ヒラギノ角ゴ Pro W3" pitchFamily="-113" charset="-128"/>
        </a:defRPr>
      </a:lvl5pPr>
      <a:lvl6pPr marL="457200" algn="l" rtl="0" eaLnBrk="1" fontAlgn="base" hangingPunct="1">
        <a:spcBef>
          <a:spcPct val="0"/>
        </a:spcBef>
        <a:spcAft>
          <a:spcPct val="0"/>
        </a:spcAft>
        <a:defRPr sz="2400">
          <a:solidFill>
            <a:srgbClr val="005191"/>
          </a:solidFill>
          <a:latin typeface="Arial" charset="0"/>
          <a:ea typeface="ヒラギノ角ゴ Pro W3" pitchFamily="-113" charset="-128"/>
        </a:defRPr>
      </a:lvl6pPr>
      <a:lvl7pPr marL="914400" algn="l" rtl="0" eaLnBrk="1" fontAlgn="base" hangingPunct="1">
        <a:spcBef>
          <a:spcPct val="0"/>
        </a:spcBef>
        <a:spcAft>
          <a:spcPct val="0"/>
        </a:spcAft>
        <a:defRPr sz="2400">
          <a:solidFill>
            <a:srgbClr val="005191"/>
          </a:solidFill>
          <a:latin typeface="Arial" charset="0"/>
          <a:ea typeface="ヒラギノ角ゴ Pro W3" pitchFamily="-113" charset="-128"/>
        </a:defRPr>
      </a:lvl7pPr>
      <a:lvl8pPr marL="1371600" algn="l" rtl="0" eaLnBrk="1" fontAlgn="base" hangingPunct="1">
        <a:spcBef>
          <a:spcPct val="0"/>
        </a:spcBef>
        <a:spcAft>
          <a:spcPct val="0"/>
        </a:spcAft>
        <a:defRPr sz="2400">
          <a:solidFill>
            <a:srgbClr val="005191"/>
          </a:solidFill>
          <a:latin typeface="Arial" charset="0"/>
          <a:ea typeface="ヒラギノ角ゴ Pro W3" pitchFamily="-113" charset="-128"/>
        </a:defRPr>
      </a:lvl8pPr>
      <a:lvl9pPr marL="1828800" algn="l" rtl="0" eaLnBrk="1" fontAlgn="base" hangingPunct="1">
        <a:spcBef>
          <a:spcPct val="0"/>
        </a:spcBef>
        <a:spcAft>
          <a:spcPct val="0"/>
        </a:spcAft>
        <a:defRPr sz="2400">
          <a:solidFill>
            <a:srgbClr val="005191"/>
          </a:solidFill>
          <a:latin typeface="Arial" charset="0"/>
          <a:ea typeface="ヒラギノ角ゴ Pro W3" pitchFamily="-113" charset="-128"/>
        </a:defRPr>
      </a:lvl9pPr>
    </p:titleStyle>
    <p:bodyStyle>
      <a:lvl1pPr marL="265113" indent="-265113" algn="l" rtl="0" eaLnBrk="1" fontAlgn="base" hangingPunct="1">
        <a:spcBef>
          <a:spcPct val="20000"/>
        </a:spcBef>
        <a:spcAft>
          <a:spcPct val="0"/>
        </a:spcAft>
        <a:buChar char="•"/>
        <a:defRPr>
          <a:solidFill>
            <a:schemeClr val="accent1"/>
          </a:solidFill>
          <a:latin typeface="+mn-lt"/>
          <a:ea typeface="+mn-ea"/>
          <a:cs typeface="+mn-cs"/>
        </a:defRPr>
      </a:lvl1pPr>
      <a:lvl2pPr marL="533400" indent="-266700" algn="l" rtl="0" eaLnBrk="1" fontAlgn="base" hangingPunct="1">
        <a:spcBef>
          <a:spcPct val="20000"/>
        </a:spcBef>
        <a:spcAft>
          <a:spcPct val="0"/>
        </a:spcAft>
        <a:buSzPct val="90000"/>
        <a:buChar char="•"/>
        <a:defRPr>
          <a:solidFill>
            <a:schemeClr val="accent1"/>
          </a:solidFill>
          <a:latin typeface="+mn-lt"/>
          <a:ea typeface="+mn-ea"/>
        </a:defRPr>
      </a:lvl2pPr>
      <a:lvl3pPr marL="755650" indent="-220663" algn="l" rtl="0" eaLnBrk="1" fontAlgn="base" hangingPunct="1">
        <a:spcBef>
          <a:spcPct val="20000"/>
        </a:spcBef>
        <a:spcAft>
          <a:spcPct val="0"/>
        </a:spcAft>
        <a:buSzPct val="80000"/>
        <a:buChar char="•"/>
        <a:defRPr sz="1600">
          <a:solidFill>
            <a:schemeClr val="accent1"/>
          </a:solidFill>
          <a:latin typeface="+mn-lt"/>
          <a:ea typeface="+mn-ea"/>
        </a:defRPr>
      </a:lvl3pPr>
      <a:lvl4pPr marL="1430338" indent="-92075" algn="l" rtl="0" eaLnBrk="1" fontAlgn="base" hangingPunct="1">
        <a:spcBef>
          <a:spcPct val="20000"/>
        </a:spcBef>
        <a:spcAft>
          <a:spcPct val="0"/>
        </a:spcAft>
        <a:defRPr sz="1600">
          <a:solidFill>
            <a:schemeClr val="accent1"/>
          </a:solidFill>
          <a:latin typeface="+mn-lt"/>
          <a:ea typeface="+mn-ea"/>
        </a:defRPr>
      </a:lvl4pPr>
      <a:lvl5pPr marL="1709738" indent="-100013" algn="l" rtl="0" eaLnBrk="1" fontAlgn="base" hangingPunct="1">
        <a:spcBef>
          <a:spcPct val="20000"/>
        </a:spcBef>
        <a:spcAft>
          <a:spcPct val="0"/>
        </a:spcAft>
        <a:defRPr sz="1600">
          <a:solidFill>
            <a:schemeClr val="accent1"/>
          </a:solidFill>
          <a:latin typeface="+mn-lt"/>
          <a:ea typeface="+mn-ea"/>
        </a:defRPr>
      </a:lvl5pPr>
      <a:lvl6pPr marL="2166938" indent="-100013" algn="l" rtl="0" eaLnBrk="1" fontAlgn="base" hangingPunct="1">
        <a:spcBef>
          <a:spcPct val="20000"/>
        </a:spcBef>
        <a:spcAft>
          <a:spcPct val="0"/>
        </a:spcAft>
        <a:defRPr sz="1600">
          <a:solidFill>
            <a:schemeClr val="accent1"/>
          </a:solidFill>
          <a:latin typeface="+mn-lt"/>
          <a:ea typeface="+mn-ea"/>
        </a:defRPr>
      </a:lvl6pPr>
      <a:lvl7pPr marL="2624138" indent="-100013" algn="l" rtl="0" eaLnBrk="1" fontAlgn="base" hangingPunct="1">
        <a:spcBef>
          <a:spcPct val="20000"/>
        </a:spcBef>
        <a:spcAft>
          <a:spcPct val="0"/>
        </a:spcAft>
        <a:defRPr sz="1600">
          <a:solidFill>
            <a:schemeClr val="accent1"/>
          </a:solidFill>
          <a:latin typeface="+mn-lt"/>
          <a:ea typeface="+mn-ea"/>
        </a:defRPr>
      </a:lvl7pPr>
      <a:lvl8pPr marL="3081338" indent="-100013" algn="l" rtl="0" eaLnBrk="1" fontAlgn="base" hangingPunct="1">
        <a:spcBef>
          <a:spcPct val="20000"/>
        </a:spcBef>
        <a:spcAft>
          <a:spcPct val="0"/>
        </a:spcAft>
        <a:defRPr sz="1600">
          <a:solidFill>
            <a:schemeClr val="accent1"/>
          </a:solidFill>
          <a:latin typeface="+mn-lt"/>
          <a:ea typeface="+mn-ea"/>
        </a:defRPr>
      </a:lvl8pPr>
      <a:lvl9pPr marL="3538538" indent="-100013" algn="l" rtl="0" eaLnBrk="1" fontAlgn="base" hangingPunct="1">
        <a:spcBef>
          <a:spcPct val="20000"/>
        </a:spcBef>
        <a:spcAft>
          <a:spcPct val="0"/>
        </a:spcAft>
        <a:defRPr sz="1600">
          <a:solidFill>
            <a:schemeClr val="accent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solidFill>
                <a:prstClr val="black">
                  <a:tint val="75000"/>
                </a:prstClr>
              </a:solidFill>
            </a:endParaRPr>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208215585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524000"/>
            <a:ext cx="9140825" cy="4800600"/>
          </a:xfrm>
          <a:prstGeom prst="rect">
            <a:avLst/>
          </a:prstGeom>
          <a:solidFill>
            <a:srgbClr val="B0C2E4"/>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lvl1pPr>
              <a:defRPr>
                <a:solidFill>
                  <a:schemeClr val="tx1"/>
                </a:solidFill>
                <a:latin typeface="Arial" charset="0"/>
                <a:ea typeface="ヒラギノ角ゴ Pro W3" pitchFamily="-113" charset="-128"/>
              </a:defRPr>
            </a:lvl1pPr>
            <a:lvl2pPr marL="742950" indent="-285750">
              <a:defRPr>
                <a:solidFill>
                  <a:schemeClr val="tx1"/>
                </a:solidFill>
                <a:latin typeface="Arial" charset="0"/>
                <a:ea typeface="ヒラギノ角ゴ Pro W3" pitchFamily="-113" charset="-128"/>
              </a:defRPr>
            </a:lvl2pPr>
            <a:lvl3pPr marL="1143000" indent="-228600">
              <a:defRPr>
                <a:solidFill>
                  <a:schemeClr val="tx1"/>
                </a:solidFill>
                <a:latin typeface="Arial" charset="0"/>
                <a:ea typeface="ヒラギノ角ゴ Pro W3" pitchFamily="-113" charset="-128"/>
              </a:defRPr>
            </a:lvl3pPr>
            <a:lvl4pPr marL="1600200" indent="-228600">
              <a:defRPr>
                <a:solidFill>
                  <a:schemeClr val="tx1"/>
                </a:solidFill>
                <a:latin typeface="Arial" charset="0"/>
                <a:ea typeface="ヒラギノ角ゴ Pro W3" pitchFamily="-113" charset="-128"/>
              </a:defRPr>
            </a:lvl4pPr>
            <a:lvl5pPr marL="2057400" indent="-228600">
              <a:defRPr>
                <a:solidFill>
                  <a:schemeClr val="tx1"/>
                </a:solidFill>
                <a:latin typeface="Arial" charset="0"/>
                <a:ea typeface="ヒラギノ角ゴ Pro W3" pitchFamily="-113"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13"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13"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13"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13" charset="-128"/>
              </a:defRPr>
            </a:lvl9pPr>
          </a:lstStyle>
          <a:p>
            <a:pPr eaLnBrk="0" fontAlgn="base" hangingPunct="0">
              <a:spcBef>
                <a:spcPct val="0"/>
              </a:spcBef>
              <a:spcAft>
                <a:spcPct val="0"/>
              </a:spcAft>
              <a:defRPr/>
            </a:pPr>
            <a:endParaRPr lang="de-CH" altLang="de-DE">
              <a:solidFill>
                <a:srgbClr val="FFFFFF"/>
              </a:solidFill>
            </a:endParaRPr>
          </a:p>
        </p:txBody>
      </p:sp>
      <p:sp>
        <p:nvSpPr>
          <p:cNvPr id="1027" name="Rectangle 3"/>
          <p:cNvSpPr>
            <a:spLocks noGrp="1" noChangeArrowheads="1"/>
          </p:cNvSpPr>
          <p:nvPr>
            <p:ph type="title"/>
          </p:nvPr>
        </p:nvSpPr>
        <p:spPr bwMode="auto">
          <a:xfrm>
            <a:off x="304800" y="188913"/>
            <a:ext cx="68580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de-DE"/>
              <a:t>Mastertitelformat bearbeiten</a:t>
            </a:r>
          </a:p>
        </p:txBody>
      </p:sp>
      <p:sp>
        <p:nvSpPr>
          <p:cNvPr id="87044" name="Rectangle 4"/>
          <p:cNvSpPr>
            <a:spLocks noGrp="1" noChangeArrowheads="1"/>
          </p:cNvSpPr>
          <p:nvPr>
            <p:ph type="sldNum" sz="quarter" idx="4"/>
          </p:nvPr>
        </p:nvSpPr>
        <p:spPr bwMode="auto">
          <a:xfrm>
            <a:off x="304800" y="6400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rgbClr val="005191"/>
                </a:solidFill>
              </a:defRPr>
            </a:lvl1pPr>
          </a:lstStyle>
          <a:p>
            <a:pPr eaLnBrk="0" fontAlgn="base" hangingPunct="0">
              <a:spcBef>
                <a:spcPct val="0"/>
              </a:spcBef>
              <a:spcAft>
                <a:spcPct val="0"/>
              </a:spcAft>
            </a:pPr>
            <a:fld id="{C9E8151B-CBEF-463E-A0EF-34B774774EA8}" type="slidenum">
              <a:rPr lang="de-DE" altLang="de-DE" smtClean="0"/>
              <a:pPr eaLnBrk="0" fontAlgn="base" hangingPunct="0">
                <a:spcBef>
                  <a:spcPct val="0"/>
                </a:spcBef>
                <a:spcAft>
                  <a:spcPct val="0"/>
                </a:spcAft>
              </a:pPr>
              <a:t>‹#›</a:t>
            </a:fld>
            <a:endParaRPr lang="de-DE" altLang="de-DE"/>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225" y="25400"/>
            <a:ext cx="1676400" cy="1339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30" name="Rectangle 3"/>
          <p:cNvSpPr>
            <a:spLocks noGrp="1" noChangeArrowheads="1"/>
          </p:cNvSpPr>
          <p:nvPr>
            <p:ph type="body" idx="1"/>
          </p:nvPr>
        </p:nvSpPr>
        <p:spPr bwMode="auto">
          <a:xfrm>
            <a:off x="331788" y="1704975"/>
            <a:ext cx="8032750" cy="430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de-DE"/>
              <a:t>Stufe 1</a:t>
            </a:r>
          </a:p>
          <a:p>
            <a:pPr lvl="1"/>
            <a:r>
              <a:rPr lang="en-GB" altLang="de-DE"/>
              <a:t>Stufe 2</a:t>
            </a:r>
          </a:p>
          <a:p>
            <a:pPr lvl="2"/>
            <a:r>
              <a:rPr lang="en-GB" altLang="de-DE"/>
              <a:t>Stufe 3</a:t>
            </a:r>
          </a:p>
        </p:txBody>
      </p:sp>
      <p:sp>
        <p:nvSpPr>
          <p:cNvPr id="87047" name="Rectangle 7"/>
          <p:cNvSpPr>
            <a:spLocks noGrp="1" noChangeArrowheads="1"/>
          </p:cNvSpPr>
          <p:nvPr>
            <p:ph type="ftr" sz="quarter" idx="3"/>
          </p:nvPr>
        </p:nvSpPr>
        <p:spPr bwMode="auto">
          <a:xfrm>
            <a:off x="4284663" y="6408738"/>
            <a:ext cx="4622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5191"/>
                </a:solidFill>
                <a:latin typeface="Arial" charset="0"/>
              </a:defRPr>
            </a:lvl1pPr>
          </a:lstStyle>
          <a:p>
            <a:pPr eaLnBrk="0" fontAlgn="base" hangingPunct="0">
              <a:spcBef>
                <a:spcPct val="0"/>
              </a:spcBef>
              <a:spcAft>
                <a:spcPct val="0"/>
              </a:spcAft>
              <a:defRPr/>
            </a:pPr>
            <a:r>
              <a:rPr lang="de-CH" altLang="de-DE"/>
              <a:t>Informationen nachgeschaltete Institutionen 20. März 2014 </a:t>
            </a:r>
          </a:p>
        </p:txBody>
      </p:sp>
      <p:grpSp>
        <p:nvGrpSpPr>
          <p:cNvPr id="1032" name="Group 9"/>
          <p:cNvGrpSpPr>
            <a:grpSpLocks/>
          </p:cNvGrpSpPr>
          <p:nvPr/>
        </p:nvGrpSpPr>
        <p:grpSpPr bwMode="auto">
          <a:xfrm>
            <a:off x="395288" y="5013325"/>
            <a:ext cx="8388350" cy="1128713"/>
            <a:chOff x="0" y="3239"/>
            <a:chExt cx="5284" cy="711"/>
          </a:xfrm>
        </p:grpSpPr>
        <p:pic>
          <p:nvPicPr>
            <p:cNvPr id="1033" name="Picture 10" descr="sensualfood_lach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Picture 11" descr="sensualfoodpflanze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5" name="Picture 12" descr="sensualfoodcitru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6" name="Picture 13" descr="sensualfood_joghur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7" name="Picture 14" descr="biorestaurant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3913593895"/>
      </p:ext>
    </p:extLst>
  </p:cSld>
  <p:clrMap bg1="lt1" tx1="dk1" bg2="lt2" tx2="dk2" accent1="accent1" accent2="accent2" accent3="accent3" accent4="accent4" accent5="accent5" accent6="accent6" hlink="hlink" folHlink="folHlink"/>
  <p:sldLayoutIdLst>
    <p:sldLayoutId id="2147483706" r:id="rId1"/>
    <p:sldLayoutId id="2147483707" r:id="rId2"/>
  </p:sldLayoutIdLst>
  <p:hf hdr="0" dt="0"/>
  <p:txStyles>
    <p:titleStyle>
      <a:lvl1pPr algn="l" rtl="0" eaLnBrk="1" fontAlgn="base" hangingPunct="1">
        <a:spcBef>
          <a:spcPct val="0"/>
        </a:spcBef>
        <a:spcAft>
          <a:spcPct val="0"/>
        </a:spcAft>
        <a:defRPr sz="2400">
          <a:solidFill>
            <a:srgbClr val="005191"/>
          </a:solidFill>
          <a:latin typeface="+mj-lt"/>
          <a:ea typeface="+mj-ea"/>
          <a:cs typeface="+mj-cs"/>
        </a:defRPr>
      </a:lvl1pPr>
      <a:lvl2pPr algn="l" rtl="0" eaLnBrk="1" fontAlgn="base" hangingPunct="1">
        <a:spcBef>
          <a:spcPct val="0"/>
        </a:spcBef>
        <a:spcAft>
          <a:spcPct val="0"/>
        </a:spcAft>
        <a:defRPr sz="2400">
          <a:solidFill>
            <a:srgbClr val="005191"/>
          </a:solidFill>
          <a:latin typeface="Arial" charset="0"/>
          <a:ea typeface="ヒラギノ角ゴ Pro W3" pitchFamily="-113" charset="-128"/>
        </a:defRPr>
      </a:lvl2pPr>
      <a:lvl3pPr algn="l" rtl="0" eaLnBrk="1" fontAlgn="base" hangingPunct="1">
        <a:spcBef>
          <a:spcPct val="0"/>
        </a:spcBef>
        <a:spcAft>
          <a:spcPct val="0"/>
        </a:spcAft>
        <a:defRPr sz="2400">
          <a:solidFill>
            <a:srgbClr val="005191"/>
          </a:solidFill>
          <a:latin typeface="Arial" charset="0"/>
          <a:ea typeface="ヒラギノ角ゴ Pro W3" pitchFamily="-113" charset="-128"/>
        </a:defRPr>
      </a:lvl3pPr>
      <a:lvl4pPr algn="l" rtl="0" eaLnBrk="1" fontAlgn="base" hangingPunct="1">
        <a:spcBef>
          <a:spcPct val="0"/>
        </a:spcBef>
        <a:spcAft>
          <a:spcPct val="0"/>
        </a:spcAft>
        <a:defRPr sz="2400">
          <a:solidFill>
            <a:srgbClr val="005191"/>
          </a:solidFill>
          <a:latin typeface="Arial" charset="0"/>
          <a:ea typeface="ヒラギノ角ゴ Pro W3" pitchFamily="-113" charset="-128"/>
        </a:defRPr>
      </a:lvl4pPr>
      <a:lvl5pPr algn="l" rtl="0" eaLnBrk="1" fontAlgn="base" hangingPunct="1">
        <a:spcBef>
          <a:spcPct val="0"/>
        </a:spcBef>
        <a:spcAft>
          <a:spcPct val="0"/>
        </a:spcAft>
        <a:defRPr sz="2400">
          <a:solidFill>
            <a:srgbClr val="005191"/>
          </a:solidFill>
          <a:latin typeface="Arial" charset="0"/>
          <a:ea typeface="ヒラギノ角ゴ Pro W3" pitchFamily="-113" charset="-128"/>
        </a:defRPr>
      </a:lvl5pPr>
      <a:lvl6pPr marL="457200" algn="l" rtl="0" eaLnBrk="1" fontAlgn="base" hangingPunct="1">
        <a:spcBef>
          <a:spcPct val="0"/>
        </a:spcBef>
        <a:spcAft>
          <a:spcPct val="0"/>
        </a:spcAft>
        <a:defRPr sz="2400">
          <a:solidFill>
            <a:srgbClr val="005191"/>
          </a:solidFill>
          <a:latin typeface="Arial" charset="0"/>
          <a:ea typeface="ヒラギノ角ゴ Pro W3" pitchFamily="-113" charset="-128"/>
        </a:defRPr>
      </a:lvl6pPr>
      <a:lvl7pPr marL="914400" algn="l" rtl="0" eaLnBrk="1" fontAlgn="base" hangingPunct="1">
        <a:spcBef>
          <a:spcPct val="0"/>
        </a:spcBef>
        <a:spcAft>
          <a:spcPct val="0"/>
        </a:spcAft>
        <a:defRPr sz="2400">
          <a:solidFill>
            <a:srgbClr val="005191"/>
          </a:solidFill>
          <a:latin typeface="Arial" charset="0"/>
          <a:ea typeface="ヒラギノ角ゴ Pro W3" pitchFamily="-113" charset="-128"/>
        </a:defRPr>
      </a:lvl7pPr>
      <a:lvl8pPr marL="1371600" algn="l" rtl="0" eaLnBrk="1" fontAlgn="base" hangingPunct="1">
        <a:spcBef>
          <a:spcPct val="0"/>
        </a:spcBef>
        <a:spcAft>
          <a:spcPct val="0"/>
        </a:spcAft>
        <a:defRPr sz="2400">
          <a:solidFill>
            <a:srgbClr val="005191"/>
          </a:solidFill>
          <a:latin typeface="Arial" charset="0"/>
          <a:ea typeface="ヒラギノ角ゴ Pro W3" pitchFamily="-113" charset="-128"/>
        </a:defRPr>
      </a:lvl8pPr>
      <a:lvl9pPr marL="1828800" algn="l" rtl="0" eaLnBrk="1" fontAlgn="base" hangingPunct="1">
        <a:spcBef>
          <a:spcPct val="0"/>
        </a:spcBef>
        <a:spcAft>
          <a:spcPct val="0"/>
        </a:spcAft>
        <a:defRPr sz="2400">
          <a:solidFill>
            <a:srgbClr val="005191"/>
          </a:solidFill>
          <a:latin typeface="Arial" charset="0"/>
          <a:ea typeface="ヒラギノ角ゴ Pro W3" pitchFamily="-113" charset="-128"/>
        </a:defRPr>
      </a:lvl9pPr>
    </p:titleStyle>
    <p:bodyStyle>
      <a:lvl1pPr marL="265113" indent="-265113" algn="l" rtl="0" eaLnBrk="1" fontAlgn="base" hangingPunct="1">
        <a:spcBef>
          <a:spcPct val="20000"/>
        </a:spcBef>
        <a:spcAft>
          <a:spcPct val="0"/>
        </a:spcAft>
        <a:buChar char="•"/>
        <a:defRPr>
          <a:solidFill>
            <a:schemeClr val="accent1"/>
          </a:solidFill>
          <a:latin typeface="+mn-lt"/>
          <a:ea typeface="+mn-ea"/>
          <a:cs typeface="+mn-cs"/>
        </a:defRPr>
      </a:lvl1pPr>
      <a:lvl2pPr marL="533400" indent="-266700" algn="l" rtl="0" eaLnBrk="1" fontAlgn="base" hangingPunct="1">
        <a:spcBef>
          <a:spcPct val="20000"/>
        </a:spcBef>
        <a:spcAft>
          <a:spcPct val="0"/>
        </a:spcAft>
        <a:buSzPct val="90000"/>
        <a:buChar char="•"/>
        <a:defRPr>
          <a:solidFill>
            <a:schemeClr val="accent1"/>
          </a:solidFill>
          <a:latin typeface="+mn-lt"/>
          <a:ea typeface="+mn-ea"/>
        </a:defRPr>
      </a:lvl2pPr>
      <a:lvl3pPr marL="755650" indent="-220663" algn="l" rtl="0" eaLnBrk="1" fontAlgn="base" hangingPunct="1">
        <a:spcBef>
          <a:spcPct val="20000"/>
        </a:spcBef>
        <a:spcAft>
          <a:spcPct val="0"/>
        </a:spcAft>
        <a:buSzPct val="80000"/>
        <a:buChar char="•"/>
        <a:defRPr sz="1600">
          <a:solidFill>
            <a:schemeClr val="accent1"/>
          </a:solidFill>
          <a:latin typeface="+mn-lt"/>
          <a:ea typeface="+mn-ea"/>
        </a:defRPr>
      </a:lvl3pPr>
      <a:lvl4pPr marL="1430338" indent="-92075" algn="l" rtl="0" eaLnBrk="1" fontAlgn="base" hangingPunct="1">
        <a:spcBef>
          <a:spcPct val="20000"/>
        </a:spcBef>
        <a:spcAft>
          <a:spcPct val="0"/>
        </a:spcAft>
        <a:defRPr sz="1600">
          <a:solidFill>
            <a:schemeClr val="accent1"/>
          </a:solidFill>
          <a:latin typeface="+mn-lt"/>
          <a:ea typeface="+mn-ea"/>
        </a:defRPr>
      </a:lvl4pPr>
      <a:lvl5pPr marL="1709738" indent="-100013" algn="l" rtl="0" eaLnBrk="1" fontAlgn="base" hangingPunct="1">
        <a:spcBef>
          <a:spcPct val="20000"/>
        </a:spcBef>
        <a:spcAft>
          <a:spcPct val="0"/>
        </a:spcAft>
        <a:defRPr sz="1600">
          <a:solidFill>
            <a:schemeClr val="accent1"/>
          </a:solidFill>
          <a:latin typeface="+mn-lt"/>
          <a:ea typeface="+mn-ea"/>
        </a:defRPr>
      </a:lvl5pPr>
      <a:lvl6pPr marL="2166938" indent="-100013" algn="l" rtl="0" eaLnBrk="1" fontAlgn="base" hangingPunct="1">
        <a:spcBef>
          <a:spcPct val="20000"/>
        </a:spcBef>
        <a:spcAft>
          <a:spcPct val="0"/>
        </a:spcAft>
        <a:defRPr sz="1600">
          <a:solidFill>
            <a:schemeClr val="accent1"/>
          </a:solidFill>
          <a:latin typeface="+mn-lt"/>
          <a:ea typeface="+mn-ea"/>
        </a:defRPr>
      </a:lvl6pPr>
      <a:lvl7pPr marL="2624138" indent="-100013" algn="l" rtl="0" eaLnBrk="1" fontAlgn="base" hangingPunct="1">
        <a:spcBef>
          <a:spcPct val="20000"/>
        </a:spcBef>
        <a:spcAft>
          <a:spcPct val="0"/>
        </a:spcAft>
        <a:defRPr sz="1600">
          <a:solidFill>
            <a:schemeClr val="accent1"/>
          </a:solidFill>
          <a:latin typeface="+mn-lt"/>
          <a:ea typeface="+mn-ea"/>
        </a:defRPr>
      </a:lvl7pPr>
      <a:lvl8pPr marL="3081338" indent="-100013" algn="l" rtl="0" eaLnBrk="1" fontAlgn="base" hangingPunct="1">
        <a:spcBef>
          <a:spcPct val="20000"/>
        </a:spcBef>
        <a:spcAft>
          <a:spcPct val="0"/>
        </a:spcAft>
        <a:defRPr sz="1600">
          <a:solidFill>
            <a:schemeClr val="accent1"/>
          </a:solidFill>
          <a:latin typeface="+mn-lt"/>
          <a:ea typeface="+mn-ea"/>
        </a:defRPr>
      </a:lvl8pPr>
      <a:lvl9pPr marL="3538538" indent="-100013" algn="l" rtl="0" eaLnBrk="1" fontAlgn="base" hangingPunct="1">
        <a:spcBef>
          <a:spcPct val="20000"/>
        </a:spcBef>
        <a:spcAft>
          <a:spcPct val="0"/>
        </a:spcAft>
        <a:defRPr sz="1600">
          <a:solidFill>
            <a:schemeClr val="accent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5500F-2A06-4427-955E-A98075D07371}" type="datetimeFigureOut">
              <a:rPr lang="de-CH" smtClean="0">
                <a:solidFill>
                  <a:prstClr val="black">
                    <a:tint val="75000"/>
                  </a:prstClr>
                </a:solidFill>
              </a:rPr>
              <a:pPr/>
              <a:t>25.11.2025</a:t>
            </a:fld>
            <a:endParaRPr lang="de-CH">
              <a:solidFill>
                <a:prstClr val="black">
                  <a:tint val="75000"/>
                </a:prstClr>
              </a:solidFill>
            </a:endParaRPr>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solidFill>
                <a:prstClr val="black">
                  <a:tint val="75000"/>
                </a:prstClr>
              </a:solidFill>
            </a:endParaRPr>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31865-AC88-4A0D-AB2D-172EC60630F4}" type="slidenum">
              <a:rPr lang="de-CH" smtClean="0">
                <a:solidFill>
                  <a:prstClr val="black">
                    <a:tint val="75000"/>
                  </a:prstClr>
                </a:solidFill>
              </a:rPr>
              <a:pPr/>
              <a:t>‹#›</a:t>
            </a:fld>
            <a:endParaRPr lang="de-CH">
              <a:solidFill>
                <a:prstClr val="black">
                  <a:tint val="75000"/>
                </a:prstClr>
              </a:solidFill>
            </a:endParaRPr>
          </a:p>
        </p:txBody>
      </p:sp>
    </p:spTree>
    <p:extLst>
      <p:ext uri="{BB962C8B-B14F-4D97-AF65-F5344CB8AC3E}">
        <p14:creationId xmlns:p14="http://schemas.microsoft.com/office/powerpoint/2010/main" val="410198302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8D_CBCB8BA1.xm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customXml" Target="../ink/ink2.xml"/><Relationship Id="rId12"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customXml" Target="../ink/ink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2627784" y="2564904"/>
            <a:ext cx="6192688" cy="3744415"/>
          </a:xfrm>
        </p:spPr>
        <p:txBody>
          <a:bodyPr lIns="91440" tIns="45720" rIns="91440" bIns="45720" anchor="t"/>
          <a:lstStyle/>
          <a:p>
            <a:r>
              <a:rPr lang="de-CH" sz="2900">
                <a:latin typeface="SyntaxH"/>
              </a:rPr>
              <a:t>Übertritt 1. Klasse</a:t>
            </a:r>
            <a:endParaRPr lang="en-US"/>
          </a:p>
          <a:p>
            <a:endParaRPr lang="de-CH"/>
          </a:p>
          <a:p>
            <a:endParaRPr lang="de-CH"/>
          </a:p>
          <a:p>
            <a:endParaRPr lang="de-CH" b="1"/>
          </a:p>
          <a:p>
            <a:pPr algn="l"/>
            <a:endParaRPr lang="de-CH" sz="1600" b="1">
              <a:latin typeface="Syntax" pitchFamily="2" charset="0"/>
            </a:endParaRPr>
          </a:p>
          <a:p>
            <a:endParaRPr lang="de-CH" b="1">
              <a:latin typeface="Syntax" pitchFamily="2" charset="0"/>
            </a:endParaRPr>
          </a:p>
        </p:txBody>
      </p:sp>
      <p:pic>
        <p:nvPicPr>
          <p:cNvPr id="4" name="Bildplatzhalter 3"/>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2843809" y="1199136"/>
            <a:ext cx="1916830" cy="1273119"/>
          </a:xfrm>
        </p:spPr>
      </p:pic>
      <p:pic>
        <p:nvPicPr>
          <p:cNvPr id="13" name="Bildplatzhalter 12"/>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tretch>
            <a:fillRect/>
          </a:stretch>
        </p:blipFill>
        <p:spPr>
          <a:xfrm>
            <a:off x="4860033" y="1199136"/>
            <a:ext cx="1916829" cy="1273118"/>
          </a:xfrm>
        </p:spPr>
      </p:pic>
      <p:pic>
        <p:nvPicPr>
          <p:cNvPr id="15" name="Bildplatzhalter 14"/>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tretch>
            <a:fillRect/>
          </a:stretch>
        </p:blipFill>
        <p:spPr>
          <a:xfrm>
            <a:off x="6876257" y="1199136"/>
            <a:ext cx="1916830" cy="1273119"/>
          </a:xfrm>
        </p:spPr>
      </p:pic>
      <p:pic>
        <p:nvPicPr>
          <p:cNvPr id="7" name="Picture 30" descr="Willkommen"/>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751"/>
          <a:stretch>
            <a:fillRect/>
          </a:stretch>
        </p:blipFill>
        <p:spPr bwMode="auto">
          <a:xfrm>
            <a:off x="1961078" y="3901222"/>
            <a:ext cx="4063182" cy="2318997"/>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alpha val="50000"/>
                    </a:srgbClr>
                  </a:outerShdw>
                </a:effectLst>
              </a14:hiddenEffects>
            </a:ext>
          </a:extLst>
        </p:spPr>
      </p:pic>
    </p:spTree>
    <p:extLst>
      <p:ext uri="{BB962C8B-B14F-4D97-AF65-F5344CB8AC3E}">
        <p14:creationId xmlns:p14="http://schemas.microsoft.com/office/powerpoint/2010/main" val="111479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1403648" y="404664"/>
            <a:ext cx="712879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800" b="1">
                <a:solidFill>
                  <a:schemeClr val="tx1"/>
                </a:solidFill>
                <a:latin typeface="Syntax" pitchFamily="2" charset="0"/>
              </a:defRPr>
            </a:lvl1pPr>
            <a:lvl2pPr marL="742950" indent="-285750" eaLnBrk="0" hangingPunct="0">
              <a:defRPr sz="2800" b="1">
                <a:solidFill>
                  <a:schemeClr val="tx1"/>
                </a:solidFill>
                <a:latin typeface="Syntax" pitchFamily="2" charset="0"/>
              </a:defRPr>
            </a:lvl2pPr>
            <a:lvl3pPr marL="1143000" indent="-228600" eaLnBrk="0" hangingPunct="0">
              <a:defRPr sz="2800" b="1">
                <a:solidFill>
                  <a:schemeClr val="tx1"/>
                </a:solidFill>
                <a:latin typeface="Syntax" pitchFamily="2" charset="0"/>
              </a:defRPr>
            </a:lvl3pPr>
            <a:lvl4pPr marL="1600200" indent="-228600" eaLnBrk="0" hangingPunct="0">
              <a:defRPr sz="2800" b="1">
                <a:solidFill>
                  <a:schemeClr val="tx1"/>
                </a:solidFill>
                <a:latin typeface="Syntax" pitchFamily="2" charset="0"/>
              </a:defRPr>
            </a:lvl4pPr>
            <a:lvl5pPr marL="2057400" indent="-228600" eaLnBrk="0" hangingPunct="0">
              <a:defRPr sz="2800" b="1">
                <a:solidFill>
                  <a:schemeClr val="tx1"/>
                </a:solidFill>
                <a:latin typeface="Syntax" pitchFamily="2" charset="0"/>
              </a:defRPr>
            </a:lvl5pPr>
            <a:lvl6pPr marL="2514600" indent="-228600" eaLnBrk="0" fontAlgn="base" hangingPunct="0">
              <a:spcBef>
                <a:spcPct val="0"/>
              </a:spcBef>
              <a:spcAft>
                <a:spcPct val="0"/>
              </a:spcAft>
              <a:defRPr sz="2800" b="1">
                <a:solidFill>
                  <a:schemeClr val="tx1"/>
                </a:solidFill>
                <a:latin typeface="Syntax" pitchFamily="2" charset="0"/>
              </a:defRPr>
            </a:lvl6pPr>
            <a:lvl7pPr marL="2971800" indent="-228600" eaLnBrk="0" fontAlgn="base" hangingPunct="0">
              <a:spcBef>
                <a:spcPct val="0"/>
              </a:spcBef>
              <a:spcAft>
                <a:spcPct val="0"/>
              </a:spcAft>
              <a:defRPr sz="2800" b="1">
                <a:solidFill>
                  <a:schemeClr val="tx1"/>
                </a:solidFill>
                <a:latin typeface="Syntax" pitchFamily="2" charset="0"/>
              </a:defRPr>
            </a:lvl7pPr>
            <a:lvl8pPr marL="3429000" indent="-228600" eaLnBrk="0" fontAlgn="base" hangingPunct="0">
              <a:spcBef>
                <a:spcPct val="0"/>
              </a:spcBef>
              <a:spcAft>
                <a:spcPct val="0"/>
              </a:spcAft>
              <a:defRPr sz="2800" b="1">
                <a:solidFill>
                  <a:schemeClr val="tx1"/>
                </a:solidFill>
                <a:latin typeface="Syntax" pitchFamily="2" charset="0"/>
              </a:defRPr>
            </a:lvl8pPr>
            <a:lvl9pPr marL="3886200" indent="-228600" eaLnBrk="0" fontAlgn="base" hangingPunct="0">
              <a:spcBef>
                <a:spcPct val="0"/>
              </a:spcBef>
              <a:spcAft>
                <a:spcPct val="0"/>
              </a:spcAft>
              <a:defRPr sz="2800" b="1">
                <a:solidFill>
                  <a:schemeClr val="tx1"/>
                </a:solidFill>
                <a:latin typeface="Syntax" pitchFamily="2" charset="0"/>
              </a:defRPr>
            </a:lvl9pPr>
          </a:lstStyle>
          <a:p>
            <a:pPr marL="400050" indent="-400050" eaLnBrk="1" hangingPunct="1"/>
            <a:r>
              <a:rPr lang="de-CH" b="0">
                <a:latin typeface="SyntaxH"/>
              </a:rPr>
              <a:t>2. Rolle der </a:t>
            </a:r>
            <a:br>
              <a:rPr lang="de-CH" b="0">
                <a:latin typeface="SyntaxH"/>
              </a:rPr>
            </a:br>
            <a:r>
              <a:rPr lang="de-CH" b="0">
                <a:latin typeface="SyntaxH"/>
              </a:rPr>
              <a:t>schulischen Heilpädagogin (SHP)</a:t>
            </a:r>
            <a:endParaRPr lang="en-US" b="0"/>
          </a:p>
        </p:txBody>
      </p:sp>
      <p:sp>
        <p:nvSpPr>
          <p:cNvPr id="5123" name="Rectangle 82"/>
          <p:cNvSpPr>
            <a:spLocks noChangeArrowheads="1"/>
          </p:cNvSpPr>
          <p:nvPr/>
        </p:nvSpPr>
        <p:spPr bwMode="auto">
          <a:xfrm>
            <a:off x="0" y="45862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de-CH" sz="2400">
              <a:latin typeface="Times New Roman" pitchFamily="18" charset="0"/>
            </a:endParaRPr>
          </a:p>
        </p:txBody>
      </p:sp>
      <p:sp>
        <p:nvSpPr>
          <p:cNvPr id="5125" name="Textfeld 10"/>
          <p:cNvSpPr txBox="1">
            <a:spLocks noChangeArrowheads="1"/>
          </p:cNvSpPr>
          <p:nvPr/>
        </p:nvSpPr>
        <p:spPr bwMode="auto">
          <a:xfrm>
            <a:off x="1403648" y="1484784"/>
            <a:ext cx="7416824" cy="51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55600" indent="-355600" eaLnBrk="0" hangingPunct="0">
              <a:defRPr sz="2800" b="1">
                <a:solidFill>
                  <a:schemeClr val="tx1"/>
                </a:solidFill>
                <a:latin typeface="Syntax" pitchFamily="2" charset="0"/>
              </a:defRPr>
            </a:lvl1pPr>
            <a:lvl2pPr marL="742950" indent="-285750" eaLnBrk="0" hangingPunct="0">
              <a:defRPr sz="2800" b="1">
                <a:solidFill>
                  <a:schemeClr val="tx1"/>
                </a:solidFill>
                <a:latin typeface="Syntax" pitchFamily="2" charset="0"/>
              </a:defRPr>
            </a:lvl2pPr>
            <a:lvl3pPr marL="1143000" indent="-228600" eaLnBrk="0" hangingPunct="0">
              <a:defRPr sz="2800" b="1">
                <a:solidFill>
                  <a:schemeClr val="tx1"/>
                </a:solidFill>
                <a:latin typeface="Syntax" pitchFamily="2" charset="0"/>
              </a:defRPr>
            </a:lvl3pPr>
            <a:lvl4pPr marL="1600200" indent="-228600" eaLnBrk="0" hangingPunct="0">
              <a:defRPr sz="2800" b="1">
                <a:solidFill>
                  <a:schemeClr val="tx1"/>
                </a:solidFill>
                <a:latin typeface="Syntax" pitchFamily="2" charset="0"/>
              </a:defRPr>
            </a:lvl4pPr>
            <a:lvl5pPr marL="2057400" indent="-228600" eaLnBrk="0" hangingPunct="0">
              <a:defRPr sz="2800" b="1">
                <a:solidFill>
                  <a:schemeClr val="tx1"/>
                </a:solidFill>
                <a:latin typeface="Syntax" pitchFamily="2" charset="0"/>
              </a:defRPr>
            </a:lvl5pPr>
            <a:lvl6pPr marL="2514600" indent="-228600" eaLnBrk="0" fontAlgn="base" hangingPunct="0">
              <a:spcBef>
                <a:spcPct val="0"/>
              </a:spcBef>
              <a:spcAft>
                <a:spcPct val="0"/>
              </a:spcAft>
              <a:defRPr sz="2800" b="1">
                <a:solidFill>
                  <a:schemeClr val="tx1"/>
                </a:solidFill>
                <a:latin typeface="Syntax" pitchFamily="2" charset="0"/>
              </a:defRPr>
            </a:lvl6pPr>
            <a:lvl7pPr marL="2971800" indent="-228600" eaLnBrk="0" fontAlgn="base" hangingPunct="0">
              <a:spcBef>
                <a:spcPct val="0"/>
              </a:spcBef>
              <a:spcAft>
                <a:spcPct val="0"/>
              </a:spcAft>
              <a:defRPr sz="2800" b="1">
                <a:solidFill>
                  <a:schemeClr val="tx1"/>
                </a:solidFill>
                <a:latin typeface="Syntax" pitchFamily="2" charset="0"/>
              </a:defRPr>
            </a:lvl7pPr>
            <a:lvl8pPr marL="3429000" indent="-228600" eaLnBrk="0" fontAlgn="base" hangingPunct="0">
              <a:spcBef>
                <a:spcPct val="0"/>
              </a:spcBef>
              <a:spcAft>
                <a:spcPct val="0"/>
              </a:spcAft>
              <a:defRPr sz="2800" b="1">
                <a:solidFill>
                  <a:schemeClr val="tx1"/>
                </a:solidFill>
                <a:latin typeface="Syntax" pitchFamily="2" charset="0"/>
              </a:defRPr>
            </a:lvl8pPr>
            <a:lvl9pPr marL="3886200" indent="-228600" eaLnBrk="0" fontAlgn="base" hangingPunct="0">
              <a:spcBef>
                <a:spcPct val="0"/>
              </a:spcBef>
              <a:spcAft>
                <a:spcPct val="0"/>
              </a:spcAft>
              <a:defRPr sz="2800" b="1">
                <a:solidFill>
                  <a:schemeClr val="tx1"/>
                </a:solidFill>
                <a:latin typeface="Syntax" pitchFamily="2" charset="0"/>
              </a:defRPr>
            </a:lvl9pPr>
          </a:lstStyle>
          <a:p>
            <a:pPr marL="457200" indent="-457200" eaLnBrk="1" hangingPunct="1">
              <a:lnSpc>
                <a:spcPct val="90000"/>
              </a:lnSpc>
              <a:spcBef>
                <a:spcPts val="1200"/>
              </a:spcBef>
              <a:buClr>
                <a:srgbClr val="C00000"/>
              </a:buClr>
              <a:buFont typeface="Wingdings" pitchFamily="2" charset="2"/>
              <a:buChar char="§"/>
              <a:tabLst>
                <a:tab pos="1435100" algn="l"/>
              </a:tabLst>
              <a:defRPr/>
            </a:pPr>
            <a:r>
              <a:rPr lang="de-DE" b="0">
                <a:latin typeface="Syntax"/>
              </a:rPr>
              <a:t>In jeder Klasse eine SHP</a:t>
            </a:r>
            <a:endParaRPr lang="de-CH" b="0">
              <a:latin typeface="Syntax"/>
            </a:endParaRPr>
          </a:p>
          <a:p>
            <a:pPr marL="457200" indent="-457200" eaLnBrk="1" hangingPunct="1">
              <a:lnSpc>
                <a:spcPct val="90000"/>
              </a:lnSpc>
              <a:spcBef>
                <a:spcPts val="1200"/>
              </a:spcBef>
              <a:buClr>
                <a:srgbClr val="C00000"/>
              </a:buClr>
              <a:buFont typeface="Wingdings" pitchFamily="2" charset="2"/>
              <a:buChar char="§"/>
              <a:tabLst>
                <a:tab pos="1435100" algn="l"/>
              </a:tabLst>
              <a:defRPr/>
            </a:pPr>
            <a:r>
              <a:rPr lang="de-CH" b="0">
                <a:latin typeface="Syntax"/>
              </a:rPr>
              <a:t>Beobachtet und unterrichtet </a:t>
            </a:r>
            <a:r>
              <a:rPr lang="de-CH" b="0" err="1">
                <a:latin typeface="Syntax"/>
              </a:rPr>
              <a:t>SuS</a:t>
            </a:r>
            <a:endParaRPr lang="de-CH" b="0">
              <a:latin typeface="Syntax"/>
            </a:endParaRPr>
          </a:p>
          <a:p>
            <a:pPr marL="457200" indent="-457200" eaLnBrk="1" hangingPunct="1">
              <a:lnSpc>
                <a:spcPct val="90000"/>
              </a:lnSpc>
              <a:spcBef>
                <a:spcPts val="1200"/>
              </a:spcBef>
              <a:buClr>
                <a:srgbClr val="C00000"/>
              </a:buClr>
              <a:buFont typeface="Wingdings" pitchFamily="2" charset="2"/>
              <a:buChar char="§"/>
              <a:tabLst>
                <a:tab pos="1435100" algn="l"/>
              </a:tabLst>
              <a:defRPr/>
            </a:pPr>
            <a:r>
              <a:rPr lang="de-CH" b="0"/>
              <a:t>Regelmässiger Austausch mit der Lehrperson</a:t>
            </a:r>
          </a:p>
          <a:p>
            <a:pPr marL="457200" indent="-457200" eaLnBrk="1" hangingPunct="1">
              <a:lnSpc>
                <a:spcPct val="90000"/>
              </a:lnSpc>
              <a:spcBef>
                <a:spcPts val="1200"/>
              </a:spcBef>
              <a:buClr>
                <a:srgbClr val="C00000"/>
              </a:buClr>
              <a:buFont typeface="Wingdings" pitchFamily="2" charset="2"/>
              <a:buChar char="§"/>
              <a:tabLst>
                <a:tab pos="1435100" algn="l"/>
              </a:tabLst>
              <a:defRPr/>
            </a:pPr>
            <a:r>
              <a:rPr lang="de-CH" b="0"/>
              <a:t>Ziele werden festgelegt </a:t>
            </a:r>
          </a:p>
          <a:p>
            <a:pPr marL="457200" indent="-457200" eaLnBrk="1" hangingPunct="1">
              <a:lnSpc>
                <a:spcPct val="90000"/>
              </a:lnSpc>
              <a:spcBef>
                <a:spcPts val="1200"/>
              </a:spcBef>
              <a:buClr>
                <a:srgbClr val="C00000"/>
              </a:buClr>
              <a:buFont typeface="Wingdings" pitchFamily="2" charset="2"/>
              <a:buChar char="§"/>
              <a:tabLst>
                <a:tab pos="1435100" algn="l"/>
              </a:tabLst>
              <a:defRPr/>
            </a:pPr>
            <a:r>
              <a:rPr lang="de-CH" b="0"/>
              <a:t>Sofortige Unterstützung im Schulalltag</a:t>
            </a:r>
          </a:p>
          <a:p>
            <a:pPr marL="457200" indent="-457200" eaLnBrk="1" hangingPunct="1">
              <a:lnSpc>
                <a:spcPct val="90000"/>
              </a:lnSpc>
              <a:spcBef>
                <a:spcPts val="1200"/>
              </a:spcBef>
              <a:buClr>
                <a:srgbClr val="C00000"/>
              </a:buClr>
              <a:buFont typeface="Wingdings" pitchFamily="2" charset="2"/>
              <a:buChar char="§"/>
              <a:tabLst>
                <a:tab pos="1435100" algn="l"/>
              </a:tabLst>
              <a:defRPr/>
            </a:pPr>
            <a:r>
              <a:rPr lang="de-CH" b="0"/>
              <a:t>Beratung bei Schulbereitschaft der Kinder</a:t>
            </a:r>
          </a:p>
          <a:p>
            <a:pPr marL="457200" indent="-457200" eaLnBrk="1" hangingPunct="1">
              <a:lnSpc>
                <a:spcPct val="90000"/>
              </a:lnSpc>
              <a:spcBef>
                <a:spcPts val="1200"/>
              </a:spcBef>
              <a:buClr>
                <a:srgbClr val="C00000"/>
              </a:buClr>
              <a:buFont typeface="Wingdings" pitchFamily="2" charset="2"/>
              <a:buChar char="§"/>
              <a:tabLst>
                <a:tab pos="1435100" algn="l"/>
              </a:tabLst>
              <a:defRPr/>
            </a:pPr>
            <a:r>
              <a:rPr lang="de-CH" b="0"/>
              <a:t>Individuelles Anpassen des Lernstoffes nur nach Absprache mit den Eltern und dem ASP </a:t>
            </a:r>
          </a:p>
          <a:p>
            <a:pPr marL="457200" indent="-457200" eaLnBrk="1" hangingPunct="1">
              <a:lnSpc>
                <a:spcPct val="90000"/>
              </a:lnSpc>
              <a:spcBef>
                <a:spcPts val="1200"/>
              </a:spcBef>
              <a:buClr>
                <a:srgbClr val="C00000"/>
              </a:buClr>
              <a:buFont typeface="Wingdings" pitchFamily="2" charset="2"/>
              <a:buChar char="§"/>
              <a:tabLst>
                <a:tab pos="1435100" algn="l"/>
              </a:tabLst>
              <a:defRPr/>
            </a:pPr>
            <a:r>
              <a:rPr lang="de-CH" b="0"/>
              <a:t>Begabten- und Begabungsförderung </a:t>
            </a:r>
            <a:endParaRPr lang="de-CH" b="0">
              <a:solidFill>
                <a:srgbClr val="FF0000"/>
              </a:solidFill>
            </a:endParaRPr>
          </a:p>
          <a:p>
            <a:pPr marL="457200" indent="-457200" eaLnBrk="1" hangingPunct="1">
              <a:lnSpc>
                <a:spcPct val="90000"/>
              </a:lnSpc>
              <a:spcBef>
                <a:spcPts val="1200"/>
              </a:spcBef>
              <a:buClr>
                <a:srgbClr val="C00000"/>
              </a:buClr>
              <a:buFont typeface="Wingdings" pitchFamily="2" charset="2"/>
              <a:buChar char="§"/>
              <a:tabLst>
                <a:tab pos="1435100" algn="l"/>
              </a:tabLst>
              <a:defRPr/>
            </a:pPr>
            <a:endParaRPr lang="de-CH" sz="2600" b="0"/>
          </a:p>
        </p:txBody>
      </p:sp>
    </p:spTree>
    <p:extLst>
      <p:ext uri="{BB962C8B-B14F-4D97-AF65-F5344CB8AC3E}">
        <p14:creationId xmlns:p14="http://schemas.microsoft.com/office/powerpoint/2010/main" val="2292682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195513" y="1700213"/>
            <a:ext cx="6480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endParaRPr lang="de-CH"/>
          </a:p>
        </p:txBody>
      </p:sp>
      <p:sp>
        <p:nvSpPr>
          <p:cNvPr id="19459" name="Text Box 3"/>
          <p:cNvSpPr txBox="1">
            <a:spLocks noChangeArrowheads="1"/>
          </p:cNvSpPr>
          <p:nvPr/>
        </p:nvSpPr>
        <p:spPr bwMode="auto">
          <a:xfrm>
            <a:off x="1259632" y="404664"/>
            <a:ext cx="6350000" cy="523220"/>
          </a:xfrm>
          <a:prstGeom prst="rect">
            <a:avLst/>
          </a:prstGeom>
        </p:spPr>
        <p:txBody>
          <a:bodyPr lIns="91440" tIns="45720" rIns="91440" bIns="45720" anchor="t"/>
          <a:lstStyle>
            <a:lvl1pPr marL="97200" indent="0">
              <a:spcBef>
                <a:spcPct val="20000"/>
              </a:spcBef>
              <a:buFontTx/>
              <a:buNone/>
              <a:defRPr lang="de-DE" sz="2800">
                <a:latin typeface="SyntaxH" pitchFamily="2" charset="0"/>
              </a:defRPr>
            </a:lvl1pPr>
            <a:lvl2pPr marL="554400" indent="-457200">
              <a:spcBef>
                <a:spcPct val="20000"/>
              </a:spcBef>
              <a:buFont typeface="Arial" pitchFamily="34" charset="0"/>
              <a:buChar char="–"/>
              <a:defRPr lang="de-CH" sz="2800" dirty="0">
                <a:latin typeface="Syntax" pitchFamily="2" charset="0"/>
              </a:defRPr>
            </a:lvl2pPr>
            <a:lvl3pPr marL="554400" indent="-457200">
              <a:spcBef>
                <a:spcPct val="20000"/>
              </a:spcBef>
              <a:buFont typeface="Arial" pitchFamily="34" charset="0"/>
              <a:buChar char="•"/>
              <a:defRPr sz="2400"/>
            </a:lvl3pPr>
            <a:lvl4pPr marL="554400" indent="-457200">
              <a:spcBef>
                <a:spcPct val="20000"/>
              </a:spcBef>
              <a:buFont typeface="Arial" pitchFamily="34" charset="0"/>
              <a:buChar char="–"/>
              <a:defRPr sz="2000"/>
            </a:lvl4pPr>
            <a:lvl5pPr marL="554400" indent="-4572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97155"/>
            <a:r>
              <a:rPr lang="de-DE">
                <a:latin typeface="SyntaxH"/>
              </a:rPr>
              <a:t>3.    1. Klasse</a:t>
            </a:r>
            <a:endParaRPr lang="de-CH">
              <a:latin typeface="SyntaxH"/>
            </a:endParaRPr>
          </a:p>
        </p:txBody>
      </p:sp>
      <p:sp>
        <p:nvSpPr>
          <p:cNvPr id="8198" name="Text Box 68"/>
          <p:cNvSpPr txBox="1">
            <a:spLocks noChangeArrowheads="1"/>
          </p:cNvSpPr>
          <p:nvPr/>
        </p:nvSpPr>
        <p:spPr bwMode="auto">
          <a:xfrm>
            <a:off x="1331640" y="1551712"/>
            <a:ext cx="7056784" cy="4592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57200" indent="-457200" eaLnBrk="0" hangingPunct="0">
              <a:tabLst>
                <a:tab pos="1435100" algn="l"/>
              </a:tabLst>
              <a:defRPr sz="2800" b="1">
                <a:solidFill>
                  <a:schemeClr val="tx1"/>
                </a:solidFill>
                <a:latin typeface="Syntax" pitchFamily="2" charset="0"/>
              </a:defRPr>
            </a:lvl1pPr>
            <a:lvl2pPr marL="742950" indent="-285750" eaLnBrk="0" hangingPunct="0">
              <a:tabLst>
                <a:tab pos="1435100" algn="l"/>
              </a:tabLst>
              <a:defRPr sz="2800" b="1">
                <a:solidFill>
                  <a:schemeClr val="tx1"/>
                </a:solidFill>
                <a:latin typeface="Syntax" pitchFamily="2" charset="0"/>
              </a:defRPr>
            </a:lvl2pPr>
            <a:lvl3pPr marL="1143000" indent="-228600" eaLnBrk="0" hangingPunct="0">
              <a:tabLst>
                <a:tab pos="1435100" algn="l"/>
              </a:tabLst>
              <a:defRPr sz="2800" b="1">
                <a:solidFill>
                  <a:schemeClr val="tx1"/>
                </a:solidFill>
                <a:latin typeface="Syntax" pitchFamily="2" charset="0"/>
              </a:defRPr>
            </a:lvl3pPr>
            <a:lvl4pPr marL="1600200" indent="-228600" eaLnBrk="0" hangingPunct="0">
              <a:tabLst>
                <a:tab pos="1435100" algn="l"/>
              </a:tabLst>
              <a:defRPr sz="2800" b="1">
                <a:solidFill>
                  <a:schemeClr val="tx1"/>
                </a:solidFill>
                <a:latin typeface="Syntax" pitchFamily="2" charset="0"/>
              </a:defRPr>
            </a:lvl4pPr>
            <a:lvl5pPr marL="2057400" indent="-228600" eaLnBrk="0" hangingPunct="0">
              <a:tabLst>
                <a:tab pos="1435100" algn="l"/>
              </a:tabLst>
              <a:defRPr sz="2800" b="1">
                <a:solidFill>
                  <a:schemeClr val="tx1"/>
                </a:solidFill>
                <a:latin typeface="Syntax" pitchFamily="2" charset="0"/>
              </a:defRPr>
            </a:lvl5pPr>
            <a:lvl6pPr marL="2514600" indent="-228600" eaLnBrk="0" fontAlgn="base" hangingPunct="0">
              <a:spcBef>
                <a:spcPct val="0"/>
              </a:spcBef>
              <a:spcAft>
                <a:spcPct val="0"/>
              </a:spcAft>
              <a:tabLst>
                <a:tab pos="1435100" algn="l"/>
              </a:tabLst>
              <a:defRPr sz="2800" b="1">
                <a:solidFill>
                  <a:schemeClr val="tx1"/>
                </a:solidFill>
                <a:latin typeface="Syntax" pitchFamily="2" charset="0"/>
              </a:defRPr>
            </a:lvl6pPr>
            <a:lvl7pPr marL="2971800" indent="-228600" eaLnBrk="0" fontAlgn="base" hangingPunct="0">
              <a:spcBef>
                <a:spcPct val="0"/>
              </a:spcBef>
              <a:spcAft>
                <a:spcPct val="0"/>
              </a:spcAft>
              <a:tabLst>
                <a:tab pos="1435100" algn="l"/>
              </a:tabLst>
              <a:defRPr sz="2800" b="1">
                <a:solidFill>
                  <a:schemeClr val="tx1"/>
                </a:solidFill>
                <a:latin typeface="Syntax" pitchFamily="2" charset="0"/>
              </a:defRPr>
            </a:lvl7pPr>
            <a:lvl8pPr marL="3429000" indent="-228600" eaLnBrk="0" fontAlgn="base" hangingPunct="0">
              <a:spcBef>
                <a:spcPct val="0"/>
              </a:spcBef>
              <a:spcAft>
                <a:spcPct val="0"/>
              </a:spcAft>
              <a:tabLst>
                <a:tab pos="1435100" algn="l"/>
              </a:tabLst>
              <a:defRPr sz="2800" b="1">
                <a:solidFill>
                  <a:schemeClr val="tx1"/>
                </a:solidFill>
                <a:latin typeface="Syntax" pitchFamily="2" charset="0"/>
              </a:defRPr>
            </a:lvl8pPr>
            <a:lvl9pPr marL="3886200" indent="-228600" eaLnBrk="0" fontAlgn="base" hangingPunct="0">
              <a:spcBef>
                <a:spcPct val="0"/>
              </a:spcBef>
              <a:spcAft>
                <a:spcPct val="0"/>
              </a:spcAft>
              <a:tabLst>
                <a:tab pos="1435100" algn="l"/>
              </a:tabLst>
              <a:defRPr sz="2800" b="1">
                <a:solidFill>
                  <a:schemeClr val="tx1"/>
                </a:solidFill>
                <a:latin typeface="Syntax" pitchFamily="2" charset="0"/>
              </a:defRPr>
            </a:lvl9pPr>
          </a:lstStyle>
          <a:p>
            <a:pPr marL="0" indent="0" eaLnBrk="1" hangingPunct="1">
              <a:buClr>
                <a:srgbClr val="C00000"/>
              </a:buClr>
            </a:pPr>
            <a:r>
              <a:rPr lang="de-CH">
                <a:latin typeface="SyntaxH"/>
              </a:rPr>
              <a:t>Das bleibt gleich</a:t>
            </a:r>
          </a:p>
          <a:p>
            <a:pPr marL="554355" eaLnBrk="1" hangingPunct="1">
              <a:spcBef>
                <a:spcPct val="20000"/>
              </a:spcBef>
              <a:buClr>
                <a:srgbClr val="C00000"/>
              </a:buClr>
              <a:buFont typeface="Wingdings" pitchFamily="2" charset="2"/>
              <a:buChar char="§"/>
              <a:defRPr/>
            </a:pPr>
            <a:r>
              <a:rPr lang="de-CH" sz="2600" b="0">
                <a:latin typeface="Syntax"/>
                <a:cs typeface="Arial"/>
              </a:rPr>
              <a:t>Nachmittags Gruppenunterricht/Halbklassen</a:t>
            </a:r>
          </a:p>
          <a:p>
            <a:pPr marL="554355" eaLnBrk="1" hangingPunct="1">
              <a:spcBef>
                <a:spcPct val="20000"/>
              </a:spcBef>
              <a:buClr>
                <a:srgbClr val="C00000"/>
              </a:buClr>
              <a:buFont typeface="Wingdings" pitchFamily="2" charset="2"/>
              <a:buChar char="§"/>
              <a:defRPr/>
            </a:pPr>
            <a:r>
              <a:rPr lang="de-CH" sz="2600" b="0">
                <a:latin typeface="Syntax"/>
                <a:cs typeface="Arial"/>
              </a:rPr>
              <a:t>Präsenzzeit wie im OKG, ausser Auffangzeit</a:t>
            </a:r>
          </a:p>
          <a:p>
            <a:pPr marL="554355" eaLnBrk="1" hangingPunct="1">
              <a:spcBef>
                <a:spcPct val="20000"/>
              </a:spcBef>
              <a:buClr>
                <a:srgbClr val="C00000"/>
              </a:buClr>
              <a:buFont typeface="Wingdings" pitchFamily="2" charset="2"/>
              <a:buChar char="§"/>
              <a:defRPr/>
            </a:pPr>
            <a:r>
              <a:rPr lang="de-CH" sz="2600" b="0">
                <a:latin typeface="Syntax"/>
                <a:cs typeface="Arial"/>
              </a:rPr>
              <a:t>Stärkung der überfachlichen Kompetenzen</a:t>
            </a:r>
          </a:p>
          <a:p>
            <a:pPr marL="554355" eaLnBrk="1" hangingPunct="1">
              <a:spcBef>
                <a:spcPct val="20000"/>
              </a:spcBef>
              <a:buClr>
                <a:srgbClr val="C00000"/>
              </a:buClr>
              <a:buFont typeface="Wingdings" pitchFamily="2" charset="2"/>
              <a:buChar char="§"/>
              <a:defRPr/>
            </a:pPr>
            <a:r>
              <a:rPr lang="de-CH" sz="2600" b="0">
                <a:latin typeface="Syntax"/>
                <a:cs typeface="Arial"/>
              </a:rPr>
              <a:t>Elternkontakt</a:t>
            </a:r>
          </a:p>
          <a:p>
            <a:pPr marL="554355" eaLnBrk="1" hangingPunct="1">
              <a:spcBef>
                <a:spcPct val="20000"/>
              </a:spcBef>
              <a:buClr>
                <a:srgbClr val="C00000"/>
              </a:buClr>
              <a:buFont typeface="Wingdings" pitchFamily="2" charset="2"/>
              <a:buChar char="§"/>
              <a:defRPr/>
            </a:pPr>
            <a:r>
              <a:rPr lang="de-CH" sz="2600" b="0">
                <a:latin typeface="Syntax"/>
                <a:cs typeface="Arial"/>
              </a:rPr>
              <a:t>Turnen, Schwimmen, Naturerlebnisse/NMG</a:t>
            </a:r>
            <a:endParaRPr lang="de-CH" sz="2600" b="0">
              <a:cs typeface="Arial" pitchFamily="34" charset="0"/>
            </a:endParaRPr>
          </a:p>
          <a:p>
            <a:pPr marL="554355" eaLnBrk="1" hangingPunct="1">
              <a:spcBef>
                <a:spcPct val="20000"/>
              </a:spcBef>
              <a:buClr>
                <a:srgbClr val="C00000"/>
              </a:buClr>
              <a:buFont typeface="Wingdings" pitchFamily="2" charset="2"/>
              <a:buChar char="§"/>
              <a:defRPr/>
            </a:pPr>
            <a:r>
              <a:rPr lang="de-CH" sz="2600" b="0">
                <a:latin typeface="Syntax"/>
                <a:cs typeface="Arial"/>
              </a:rPr>
              <a:t>Znüni, Rituale</a:t>
            </a:r>
          </a:p>
          <a:p>
            <a:pPr marL="554355" eaLnBrk="1" hangingPunct="1">
              <a:spcBef>
                <a:spcPct val="20000"/>
              </a:spcBef>
              <a:buClr>
                <a:srgbClr val="C00000"/>
              </a:buClr>
              <a:buFont typeface="Wingdings" pitchFamily="2" charset="2"/>
              <a:buChar char="§"/>
              <a:defRPr/>
            </a:pPr>
            <a:r>
              <a:rPr lang="de-CH" sz="2600" b="0">
                <a:latin typeface="Syntax"/>
                <a:cs typeface="Arial"/>
              </a:rPr>
              <a:t>Gemeinsame Anlässe </a:t>
            </a:r>
            <a:r>
              <a:rPr lang="de-CH" sz="2600" b="0">
                <a:latin typeface="Syntax"/>
              </a:rPr>
              <a:t>im Schulkreis und Ausflüge</a:t>
            </a:r>
          </a:p>
          <a:p>
            <a:pPr marL="0" indent="0" eaLnBrk="1" hangingPunct="1">
              <a:buClr>
                <a:srgbClr val="C00000"/>
              </a:buClr>
            </a:pPr>
            <a:endParaRPr lang="de-CH" sz="2000"/>
          </a:p>
        </p:txBody>
      </p:sp>
      <p:sp>
        <p:nvSpPr>
          <p:cNvPr id="19461" name="Text Box 9"/>
          <p:cNvSpPr txBox="1">
            <a:spLocks noChangeArrowheads="1"/>
          </p:cNvSpPr>
          <p:nvPr/>
        </p:nvSpPr>
        <p:spPr bwMode="auto">
          <a:xfrm>
            <a:off x="684213" y="2276475"/>
            <a:ext cx="12239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a:solidFill>
                  <a:schemeClr val="tx1"/>
                </a:solidFill>
                <a:latin typeface="Syntax" pitchFamily="2" charset="0"/>
              </a:defRPr>
            </a:lvl1pPr>
            <a:lvl2pPr marL="742950" indent="-285750" eaLnBrk="0" hangingPunct="0">
              <a:defRPr sz="2800" b="1">
                <a:solidFill>
                  <a:schemeClr val="tx1"/>
                </a:solidFill>
                <a:latin typeface="Syntax" pitchFamily="2" charset="0"/>
              </a:defRPr>
            </a:lvl2pPr>
            <a:lvl3pPr marL="1143000" indent="-228600" eaLnBrk="0" hangingPunct="0">
              <a:defRPr sz="2800" b="1">
                <a:solidFill>
                  <a:schemeClr val="tx1"/>
                </a:solidFill>
                <a:latin typeface="Syntax" pitchFamily="2" charset="0"/>
              </a:defRPr>
            </a:lvl3pPr>
            <a:lvl4pPr marL="1600200" indent="-228600" eaLnBrk="0" hangingPunct="0">
              <a:defRPr sz="2800" b="1">
                <a:solidFill>
                  <a:schemeClr val="tx1"/>
                </a:solidFill>
                <a:latin typeface="Syntax" pitchFamily="2" charset="0"/>
              </a:defRPr>
            </a:lvl4pPr>
            <a:lvl5pPr marL="2057400" indent="-228600" eaLnBrk="0" hangingPunct="0">
              <a:defRPr sz="2800" b="1">
                <a:solidFill>
                  <a:schemeClr val="tx1"/>
                </a:solidFill>
                <a:latin typeface="Syntax" pitchFamily="2" charset="0"/>
              </a:defRPr>
            </a:lvl5pPr>
            <a:lvl6pPr marL="2514600" indent="-228600" eaLnBrk="0" fontAlgn="base" hangingPunct="0">
              <a:spcBef>
                <a:spcPct val="0"/>
              </a:spcBef>
              <a:spcAft>
                <a:spcPct val="0"/>
              </a:spcAft>
              <a:defRPr sz="2800" b="1">
                <a:solidFill>
                  <a:schemeClr val="tx1"/>
                </a:solidFill>
                <a:latin typeface="Syntax" pitchFamily="2" charset="0"/>
              </a:defRPr>
            </a:lvl6pPr>
            <a:lvl7pPr marL="2971800" indent="-228600" eaLnBrk="0" fontAlgn="base" hangingPunct="0">
              <a:spcBef>
                <a:spcPct val="0"/>
              </a:spcBef>
              <a:spcAft>
                <a:spcPct val="0"/>
              </a:spcAft>
              <a:defRPr sz="2800" b="1">
                <a:solidFill>
                  <a:schemeClr val="tx1"/>
                </a:solidFill>
                <a:latin typeface="Syntax" pitchFamily="2" charset="0"/>
              </a:defRPr>
            </a:lvl7pPr>
            <a:lvl8pPr marL="3429000" indent="-228600" eaLnBrk="0" fontAlgn="base" hangingPunct="0">
              <a:spcBef>
                <a:spcPct val="0"/>
              </a:spcBef>
              <a:spcAft>
                <a:spcPct val="0"/>
              </a:spcAft>
              <a:defRPr sz="2800" b="1">
                <a:solidFill>
                  <a:schemeClr val="tx1"/>
                </a:solidFill>
                <a:latin typeface="Syntax" pitchFamily="2" charset="0"/>
              </a:defRPr>
            </a:lvl8pPr>
            <a:lvl9pPr marL="3886200" indent="-228600" eaLnBrk="0" fontAlgn="base" hangingPunct="0">
              <a:spcBef>
                <a:spcPct val="0"/>
              </a:spcBef>
              <a:spcAft>
                <a:spcPct val="0"/>
              </a:spcAft>
              <a:defRPr sz="2800" b="1">
                <a:solidFill>
                  <a:schemeClr val="tx1"/>
                </a:solidFill>
                <a:latin typeface="Syntax" pitchFamily="2" charset="0"/>
              </a:defRPr>
            </a:lvl9pPr>
          </a:lstStyle>
          <a:p>
            <a:pPr eaLnBrk="1" hangingPunct="1">
              <a:spcBef>
                <a:spcPct val="50000"/>
              </a:spcBef>
            </a:pPr>
            <a:endParaRPr lang="de-DE"/>
          </a:p>
        </p:txBody>
      </p:sp>
    </p:spTree>
    <p:extLst>
      <p:ext uri="{BB962C8B-B14F-4D97-AF65-F5344CB8AC3E}">
        <p14:creationId xmlns:p14="http://schemas.microsoft.com/office/powerpoint/2010/main" val="4223541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195513" y="1700213"/>
            <a:ext cx="6480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endParaRPr lang="de-CH"/>
          </a:p>
        </p:txBody>
      </p:sp>
      <p:sp>
        <p:nvSpPr>
          <p:cNvPr id="19459" name="Text Box 3"/>
          <p:cNvSpPr txBox="1">
            <a:spLocks noChangeArrowheads="1"/>
          </p:cNvSpPr>
          <p:nvPr/>
        </p:nvSpPr>
        <p:spPr bwMode="auto">
          <a:xfrm>
            <a:off x="1259632" y="404664"/>
            <a:ext cx="6350000" cy="523220"/>
          </a:xfrm>
          <a:prstGeom prst="rect">
            <a:avLst/>
          </a:prstGeom>
        </p:spPr>
        <p:txBody>
          <a:bodyPr/>
          <a:lstStyle>
            <a:lvl1pPr marL="97200" indent="0">
              <a:spcBef>
                <a:spcPct val="20000"/>
              </a:spcBef>
              <a:buFontTx/>
              <a:buNone/>
              <a:defRPr lang="de-DE" sz="2800">
                <a:latin typeface="SyntaxH" pitchFamily="2" charset="0"/>
              </a:defRPr>
            </a:lvl1pPr>
            <a:lvl2pPr marL="554400" indent="-457200">
              <a:spcBef>
                <a:spcPct val="20000"/>
              </a:spcBef>
              <a:buFont typeface="Arial" pitchFamily="34" charset="0"/>
              <a:buChar char="–"/>
              <a:defRPr lang="de-CH" sz="2800" dirty="0">
                <a:latin typeface="Syntax" pitchFamily="2" charset="0"/>
              </a:defRPr>
            </a:lvl2pPr>
            <a:lvl3pPr marL="554400" indent="-457200">
              <a:spcBef>
                <a:spcPct val="20000"/>
              </a:spcBef>
              <a:buFont typeface="Arial" pitchFamily="34" charset="0"/>
              <a:buChar char="•"/>
              <a:defRPr sz="2400"/>
            </a:lvl3pPr>
            <a:lvl4pPr marL="554400" indent="-457200">
              <a:spcBef>
                <a:spcPct val="20000"/>
              </a:spcBef>
              <a:buFont typeface="Arial" pitchFamily="34" charset="0"/>
              <a:buChar char="–"/>
              <a:defRPr sz="2000"/>
            </a:lvl4pPr>
            <a:lvl5pPr marL="554400" indent="-4572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endParaRPr lang="de-CH"/>
          </a:p>
        </p:txBody>
      </p:sp>
      <p:sp>
        <p:nvSpPr>
          <p:cNvPr id="8198" name="Text Box 68"/>
          <p:cNvSpPr txBox="1">
            <a:spLocks noChangeArrowheads="1"/>
          </p:cNvSpPr>
          <p:nvPr/>
        </p:nvSpPr>
        <p:spPr bwMode="auto">
          <a:xfrm>
            <a:off x="1309338" y="943207"/>
            <a:ext cx="7655150"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57200" indent="-457200" eaLnBrk="0" hangingPunct="0">
              <a:tabLst>
                <a:tab pos="1435100" algn="l"/>
              </a:tabLst>
              <a:defRPr sz="2800" b="1">
                <a:solidFill>
                  <a:schemeClr val="tx1"/>
                </a:solidFill>
                <a:latin typeface="Syntax" pitchFamily="2" charset="0"/>
              </a:defRPr>
            </a:lvl1pPr>
            <a:lvl2pPr marL="742950" indent="-285750" eaLnBrk="0" hangingPunct="0">
              <a:tabLst>
                <a:tab pos="1435100" algn="l"/>
              </a:tabLst>
              <a:defRPr sz="2800" b="1">
                <a:solidFill>
                  <a:schemeClr val="tx1"/>
                </a:solidFill>
                <a:latin typeface="Syntax" pitchFamily="2" charset="0"/>
              </a:defRPr>
            </a:lvl2pPr>
            <a:lvl3pPr marL="1143000" indent="-228600" eaLnBrk="0" hangingPunct="0">
              <a:tabLst>
                <a:tab pos="1435100" algn="l"/>
              </a:tabLst>
              <a:defRPr sz="2800" b="1">
                <a:solidFill>
                  <a:schemeClr val="tx1"/>
                </a:solidFill>
                <a:latin typeface="Syntax" pitchFamily="2" charset="0"/>
              </a:defRPr>
            </a:lvl3pPr>
            <a:lvl4pPr marL="1600200" indent="-228600" eaLnBrk="0" hangingPunct="0">
              <a:tabLst>
                <a:tab pos="1435100" algn="l"/>
              </a:tabLst>
              <a:defRPr sz="2800" b="1">
                <a:solidFill>
                  <a:schemeClr val="tx1"/>
                </a:solidFill>
                <a:latin typeface="Syntax" pitchFamily="2" charset="0"/>
              </a:defRPr>
            </a:lvl4pPr>
            <a:lvl5pPr marL="2057400" indent="-228600" eaLnBrk="0" hangingPunct="0">
              <a:tabLst>
                <a:tab pos="1435100" algn="l"/>
              </a:tabLst>
              <a:defRPr sz="2800" b="1">
                <a:solidFill>
                  <a:schemeClr val="tx1"/>
                </a:solidFill>
                <a:latin typeface="Syntax" pitchFamily="2" charset="0"/>
              </a:defRPr>
            </a:lvl5pPr>
            <a:lvl6pPr marL="2514600" indent="-228600" eaLnBrk="0" fontAlgn="base" hangingPunct="0">
              <a:spcBef>
                <a:spcPct val="0"/>
              </a:spcBef>
              <a:spcAft>
                <a:spcPct val="0"/>
              </a:spcAft>
              <a:tabLst>
                <a:tab pos="1435100" algn="l"/>
              </a:tabLst>
              <a:defRPr sz="2800" b="1">
                <a:solidFill>
                  <a:schemeClr val="tx1"/>
                </a:solidFill>
                <a:latin typeface="Syntax" pitchFamily="2" charset="0"/>
              </a:defRPr>
            </a:lvl6pPr>
            <a:lvl7pPr marL="2971800" indent="-228600" eaLnBrk="0" fontAlgn="base" hangingPunct="0">
              <a:spcBef>
                <a:spcPct val="0"/>
              </a:spcBef>
              <a:spcAft>
                <a:spcPct val="0"/>
              </a:spcAft>
              <a:tabLst>
                <a:tab pos="1435100" algn="l"/>
              </a:tabLst>
              <a:defRPr sz="2800" b="1">
                <a:solidFill>
                  <a:schemeClr val="tx1"/>
                </a:solidFill>
                <a:latin typeface="Syntax" pitchFamily="2" charset="0"/>
              </a:defRPr>
            </a:lvl7pPr>
            <a:lvl8pPr marL="3429000" indent="-228600" eaLnBrk="0" fontAlgn="base" hangingPunct="0">
              <a:spcBef>
                <a:spcPct val="0"/>
              </a:spcBef>
              <a:spcAft>
                <a:spcPct val="0"/>
              </a:spcAft>
              <a:tabLst>
                <a:tab pos="1435100" algn="l"/>
              </a:tabLst>
              <a:defRPr sz="2800" b="1">
                <a:solidFill>
                  <a:schemeClr val="tx1"/>
                </a:solidFill>
                <a:latin typeface="Syntax" pitchFamily="2" charset="0"/>
              </a:defRPr>
            </a:lvl8pPr>
            <a:lvl9pPr marL="3886200" indent="-228600" eaLnBrk="0" fontAlgn="base" hangingPunct="0">
              <a:spcBef>
                <a:spcPct val="0"/>
              </a:spcBef>
              <a:spcAft>
                <a:spcPct val="0"/>
              </a:spcAft>
              <a:tabLst>
                <a:tab pos="1435100" algn="l"/>
              </a:tabLst>
              <a:defRPr sz="2800" b="1">
                <a:solidFill>
                  <a:schemeClr val="tx1"/>
                </a:solidFill>
                <a:latin typeface="Syntax" pitchFamily="2" charset="0"/>
              </a:defRPr>
            </a:lvl9pPr>
          </a:lstStyle>
          <a:p>
            <a:pPr marL="0" indent="0" eaLnBrk="1" hangingPunct="1">
              <a:buClr>
                <a:srgbClr val="C00000"/>
              </a:buClr>
            </a:pPr>
            <a:r>
              <a:rPr lang="de-CH" b="0">
                <a:latin typeface="SyntaxH"/>
              </a:rPr>
              <a:t>Das ändert sich</a:t>
            </a:r>
          </a:p>
          <a:p>
            <a:pPr eaLnBrk="1" hangingPunct="1">
              <a:buClr>
                <a:srgbClr val="C00000"/>
              </a:buClr>
              <a:buFont typeface="Wingdings" pitchFamily="2" charset="2"/>
              <a:buChar char="§"/>
            </a:pPr>
            <a:r>
              <a:rPr lang="de-CH" sz="2300">
                <a:latin typeface="Syntax"/>
              </a:rPr>
              <a:t>Lehrperson</a:t>
            </a:r>
            <a:r>
              <a:rPr lang="de-CH" sz="2300" b="0">
                <a:latin typeface="Syntax"/>
              </a:rPr>
              <a:t>/Gruppenkonstellation/neues Klassengefüge</a:t>
            </a:r>
          </a:p>
          <a:p>
            <a:pPr eaLnBrk="1" hangingPunct="1">
              <a:buClr>
                <a:srgbClr val="C00000"/>
              </a:buClr>
              <a:buFont typeface="Wingdings" pitchFamily="2" charset="2"/>
              <a:buChar char="§"/>
            </a:pPr>
            <a:r>
              <a:rPr lang="de-CH" sz="2300" b="0">
                <a:latin typeface="Syntax"/>
              </a:rPr>
              <a:t>Lernort/Ausrüstung</a:t>
            </a:r>
          </a:p>
          <a:p>
            <a:pPr eaLnBrk="1" hangingPunct="1">
              <a:buClr>
                <a:srgbClr val="C00000"/>
              </a:buClr>
              <a:buFont typeface="Wingdings" pitchFamily="2" charset="2"/>
              <a:buChar char="§"/>
            </a:pPr>
            <a:r>
              <a:rPr lang="de-CH" sz="2300" b="0">
                <a:latin typeface="Syntax"/>
              </a:rPr>
              <a:t>Schulweg (Quartierkindergarten)</a:t>
            </a:r>
          </a:p>
          <a:p>
            <a:pPr eaLnBrk="1" hangingPunct="1">
              <a:buClr>
                <a:srgbClr val="C00000"/>
              </a:buClr>
              <a:buFont typeface="Wingdings" pitchFamily="2" charset="2"/>
              <a:buChar char="§"/>
            </a:pPr>
            <a:r>
              <a:rPr lang="de-CH" sz="2300" b="0">
                <a:latin typeface="Syntax"/>
              </a:rPr>
              <a:t>Freispiel entfällt</a:t>
            </a:r>
          </a:p>
          <a:p>
            <a:pPr eaLnBrk="1" hangingPunct="1">
              <a:buClr>
                <a:srgbClr val="C00000"/>
              </a:buClr>
              <a:buFont typeface="Wingdings" pitchFamily="2" charset="2"/>
              <a:buChar char="§"/>
            </a:pPr>
            <a:r>
              <a:rPr lang="de-CH" sz="2300" b="0">
                <a:latin typeface="Syntax"/>
              </a:rPr>
              <a:t>Lernstoff des 1. Schuljahres in den verschiedenen Fächern</a:t>
            </a:r>
          </a:p>
        </p:txBody>
      </p:sp>
      <p:pic>
        <p:nvPicPr>
          <p:cNvPr id="6" name="Grafik 5">
            <a:extLst>
              <a:ext uri="{FF2B5EF4-FFF2-40B4-BE49-F238E27FC236}">
                <a16:creationId xmlns:a16="http://schemas.microsoft.com/office/drawing/2014/main" id="{DE4154D6-40A2-4465-981D-5670F39F7F0F}"/>
              </a:ext>
            </a:extLst>
          </p:cNvPr>
          <p:cNvPicPr>
            <a:picLocks noChangeAspect="1"/>
          </p:cNvPicPr>
          <p:nvPr/>
        </p:nvPicPr>
        <p:blipFill rotWithShape="1">
          <a:blip r:embed="rId3"/>
          <a:srcRect b="6809"/>
          <a:stretch/>
        </p:blipFill>
        <p:spPr>
          <a:xfrm>
            <a:off x="281476" y="3567916"/>
            <a:ext cx="8862524" cy="3221049"/>
          </a:xfrm>
          <a:prstGeom prst="rect">
            <a:avLst/>
          </a:prstGeom>
        </p:spPr>
      </p:pic>
    </p:spTree>
    <p:extLst>
      <p:ext uri="{BB962C8B-B14F-4D97-AF65-F5344CB8AC3E}">
        <p14:creationId xmlns:p14="http://schemas.microsoft.com/office/powerpoint/2010/main" val="3785289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195513" y="1700213"/>
            <a:ext cx="6480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endParaRPr lang="de-CH"/>
          </a:p>
        </p:txBody>
      </p:sp>
      <p:sp>
        <p:nvSpPr>
          <p:cNvPr id="19459" name="Text Box 3"/>
          <p:cNvSpPr txBox="1">
            <a:spLocks noChangeArrowheads="1"/>
          </p:cNvSpPr>
          <p:nvPr/>
        </p:nvSpPr>
        <p:spPr bwMode="auto">
          <a:xfrm>
            <a:off x="1259632" y="404664"/>
            <a:ext cx="6350000" cy="523220"/>
          </a:xfrm>
          <a:prstGeom prst="rect">
            <a:avLst/>
          </a:prstGeom>
        </p:spPr>
        <p:txBody>
          <a:bodyPr/>
          <a:lstStyle>
            <a:lvl1pPr marL="97200" indent="0">
              <a:spcBef>
                <a:spcPct val="20000"/>
              </a:spcBef>
              <a:buFontTx/>
              <a:buNone/>
              <a:defRPr lang="de-DE" sz="2800">
                <a:latin typeface="SyntaxH" pitchFamily="2" charset="0"/>
              </a:defRPr>
            </a:lvl1pPr>
            <a:lvl2pPr marL="554400" indent="-457200">
              <a:spcBef>
                <a:spcPct val="20000"/>
              </a:spcBef>
              <a:buFont typeface="Arial" pitchFamily="34" charset="0"/>
              <a:buChar char="–"/>
              <a:defRPr lang="de-CH" sz="2800" dirty="0">
                <a:latin typeface="Syntax" pitchFamily="2" charset="0"/>
              </a:defRPr>
            </a:lvl2pPr>
            <a:lvl3pPr marL="554400" indent="-457200">
              <a:spcBef>
                <a:spcPct val="20000"/>
              </a:spcBef>
              <a:buFont typeface="Arial" pitchFamily="34" charset="0"/>
              <a:buChar char="•"/>
              <a:defRPr sz="2400"/>
            </a:lvl3pPr>
            <a:lvl4pPr marL="554400" indent="-457200">
              <a:spcBef>
                <a:spcPct val="20000"/>
              </a:spcBef>
              <a:buFont typeface="Arial" pitchFamily="34" charset="0"/>
              <a:buChar char="–"/>
              <a:defRPr sz="2000"/>
            </a:lvl4pPr>
            <a:lvl5pPr marL="554400" indent="-4572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endParaRPr lang="de-CH"/>
          </a:p>
        </p:txBody>
      </p:sp>
      <p:sp>
        <p:nvSpPr>
          <p:cNvPr id="8198" name="Text Box 68"/>
          <p:cNvSpPr txBox="1">
            <a:spLocks noChangeArrowheads="1"/>
          </p:cNvSpPr>
          <p:nvPr/>
        </p:nvSpPr>
        <p:spPr bwMode="auto">
          <a:xfrm>
            <a:off x="1331640" y="976660"/>
            <a:ext cx="705678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tabLst>
                <a:tab pos="1435100" algn="l"/>
              </a:tabLst>
              <a:defRPr sz="2800" b="1">
                <a:solidFill>
                  <a:schemeClr val="tx1"/>
                </a:solidFill>
                <a:latin typeface="Syntax" pitchFamily="2" charset="0"/>
              </a:defRPr>
            </a:lvl1pPr>
            <a:lvl2pPr marL="742950" indent="-285750" eaLnBrk="0" hangingPunct="0">
              <a:tabLst>
                <a:tab pos="1435100" algn="l"/>
              </a:tabLst>
              <a:defRPr sz="2800" b="1">
                <a:solidFill>
                  <a:schemeClr val="tx1"/>
                </a:solidFill>
                <a:latin typeface="Syntax" pitchFamily="2" charset="0"/>
              </a:defRPr>
            </a:lvl2pPr>
            <a:lvl3pPr marL="1143000" indent="-228600" eaLnBrk="0" hangingPunct="0">
              <a:tabLst>
                <a:tab pos="1435100" algn="l"/>
              </a:tabLst>
              <a:defRPr sz="2800" b="1">
                <a:solidFill>
                  <a:schemeClr val="tx1"/>
                </a:solidFill>
                <a:latin typeface="Syntax" pitchFamily="2" charset="0"/>
              </a:defRPr>
            </a:lvl3pPr>
            <a:lvl4pPr marL="1600200" indent="-228600" eaLnBrk="0" hangingPunct="0">
              <a:tabLst>
                <a:tab pos="1435100" algn="l"/>
              </a:tabLst>
              <a:defRPr sz="2800" b="1">
                <a:solidFill>
                  <a:schemeClr val="tx1"/>
                </a:solidFill>
                <a:latin typeface="Syntax" pitchFamily="2" charset="0"/>
              </a:defRPr>
            </a:lvl4pPr>
            <a:lvl5pPr marL="2057400" indent="-228600" eaLnBrk="0" hangingPunct="0">
              <a:tabLst>
                <a:tab pos="1435100" algn="l"/>
              </a:tabLst>
              <a:defRPr sz="2800" b="1">
                <a:solidFill>
                  <a:schemeClr val="tx1"/>
                </a:solidFill>
                <a:latin typeface="Syntax" pitchFamily="2" charset="0"/>
              </a:defRPr>
            </a:lvl5pPr>
            <a:lvl6pPr marL="2514600" indent="-228600" eaLnBrk="0" fontAlgn="base" hangingPunct="0">
              <a:spcBef>
                <a:spcPct val="0"/>
              </a:spcBef>
              <a:spcAft>
                <a:spcPct val="0"/>
              </a:spcAft>
              <a:tabLst>
                <a:tab pos="1435100" algn="l"/>
              </a:tabLst>
              <a:defRPr sz="2800" b="1">
                <a:solidFill>
                  <a:schemeClr val="tx1"/>
                </a:solidFill>
                <a:latin typeface="Syntax" pitchFamily="2" charset="0"/>
              </a:defRPr>
            </a:lvl6pPr>
            <a:lvl7pPr marL="2971800" indent="-228600" eaLnBrk="0" fontAlgn="base" hangingPunct="0">
              <a:spcBef>
                <a:spcPct val="0"/>
              </a:spcBef>
              <a:spcAft>
                <a:spcPct val="0"/>
              </a:spcAft>
              <a:tabLst>
                <a:tab pos="1435100" algn="l"/>
              </a:tabLst>
              <a:defRPr sz="2800" b="1">
                <a:solidFill>
                  <a:schemeClr val="tx1"/>
                </a:solidFill>
                <a:latin typeface="Syntax" pitchFamily="2" charset="0"/>
              </a:defRPr>
            </a:lvl7pPr>
            <a:lvl8pPr marL="3429000" indent="-228600" eaLnBrk="0" fontAlgn="base" hangingPunct="0">
              <a:spcBef>
                <a:spcPct val="0"/>
              </a:spcBef>
              <a:spcAft>
                <a:spcPct val="0"/>
              </a:spcAft>
              <a:tabLst>
                <a:tab pos="1435100" algn="l"/>
              </a:tabLst>
              <a:defRPr sz="2800" b="1">
                <a:solidFill>
                  <a:schemeClr val="tx1"/>
                </a:solidFill>
                <a:latin typeface="Syntax" pitchFamily="2" charset="0"/>
              </a:defRPr>
            </a:lvl8pPr>
            <a:lvl9pPr marL="3886200" indent="-228600" eaLnBrk="0" fontAlgn="base" hangingPunct="0">
              <a:spcBef>
                <a:spcPct val="0"/>
              </a:spcBef>
              <a:spcAft>
                <a:spcPct val="0"/>
              </a:spcAft>
              <a:tabLst>
                <a:tab pos="1435100" algn="l"/>
              </a:tabLst>
              <a:defRPr sz="2800" b="1">
                <a:solidFill>
                  <a:schemeClr val="tx1"/>
                </a:solidFill>
                <a:latin typeface="Syntax" pitchFamily="2" charset="0"/>
              </a:defRPr>
            </a:lvl9pPr>
          </a:lstStyle>
          <a:p>
            <a:pPr marL="0" indent="0" eaLnBrk="1" hangingPunct="1"/>
            <a:endParaRPr lang="de-CH" sz="1200"/>
          </a:p>
          <a:p>
            <a:pPr eaLnBrk="1" hangingPunct="1">
              <a:buClr>
                <a:srgbClr val="C00000"/>
              </a:buClr>
              <a:buFont typeface="Wingdings" pitchFamily="2" charset="2"/>
              <a:buChar char="§"/>
            </a:pPr>
            <a:r>
              <a:rPr lang="de-CH"/>
              <a:t>Halbklassen-Unterricht </a:t>
            </a:r>
            <a:br>
              <a:rPr lang="de-CH"/>
            </a:br>
            <a:r>
              <a:rPr lang="de-CH" sz="2000"/>
              <a:t>(an zwei Nachmittagen)</a:t>
            </a:r>
          </a:p>
          <a:p>
            <a:pPr eaLnBrk="1" hangingPunct="1">
              <a:buClr>
                <a:srgbClr val="C00000"/>
              </a:buClr>
              <a:buFont typeface="Wingdings" pitchFamily="2" charset="2"/>
              <a:buChar char="§"/>
            </a:pPr>
            <a:endParaRPr lang="de-CH" sz="1000"/>
          </a:p>
          <a:p>
            <a:pPr eaLnBrk="1" hangingPunct="1">
              <a:buClr>
                <a:srgbClr val="C00000"/>
              </a:buClr>
              <a:buFont typeface="Wingdings" pitchFamily="2" charset="2"/>
              <a:buChar char="§"/>
            </a:pPr>
            <a:r>
              <a:rPr lang="de-CH"/>
              <a:t>3 Nachmittage schulfrei </a:t>
            </a:r>
            <a:br>
              <a:rPr lang="de-CH"/>
            </a:br>
            <a:r>
              <a:rPr lang="de-CH" sz="2000"/>
              <a:t>(Religion an einem Nachmittag alle 2 Wochen)</a:t>
            </a:r>
          </a:p>
          <a:p>
            <a:pPr eaLnBrk="1" hangingPunct="1">
              <a:buClr>
                <a:srgbClr val="C00000"/>
              </a:buClr>
              <a:buFont typeface="Wingdings" pitchFamily="2" charset="2"/>
              <a:buChar char="§"/>
            </a:pPr>
            <a:endParaRPr lang="de-CH" sz="1000"/>
          </a:p>
          <a:p>
            <a:pPr eaLnBrk="1" hangingPunct="1">
              <a:buClr>
                <a:srgbClr val="C00000"/>
              </a:buClr>
              <a:buFont typeface="Wingdings" pitchFamily="2" charset="2"/>
              <a:buChar char="§"/>
            </a:pPr>
            <a:r>
              <a:rPr lang="de-CH"/>
              <a:t>Unterrichtsbeginn um 08:00</a:t>
            </a:r>
          </a:p>
        </p:txBody>
      </p:sp>
      <p:sp>
        <p:nvSpPr>
          <p:cNvPr id="19461" name="Text Box 9"/>
          <p:cNvSpPr txBox="1">
            <a:spLocks noChangeArrowheads="1"/>
          </p:cNvSpPr>
          <p:nvPr/>
        </p:nvSpPr>
        <p:spPr bwMode="auto">
          <a:xfrm>
            <a:off x="684213" y="2276475"/>
            <a:ext cx="12239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a:solidFill>
                  <a:schemeClr val="tx1"/>
                </a:solidFill>
                <a:latin typeface="Syntax" pitchFamily="2" charset="0"/>
              </a:defRPr>
            </a:lvl1pPr>
            <a:lvl2pPr marL="742950" indent="-285750" eaLnBrk="0" hangingPunct="0">
              <a:defRPr sz="2800" b="1">
                <a:solidFill>
                  <a:schemeClr val="tx1"/>
                </a:solidFill>
                <a:latin typeface="Syntax" pitchFamily="2" charset="0"/>
              </a:defRPr>
            </a:lvl2pPr>
            <a:lvl3pPr marL="1143000" indent="-228600" eaLnBrk="0" hangingPunct="0">
              <a:defRPr sz="2800" b="1">
                <a:solidFill>
                  <a:schemeClr val="tx1"/>
                </a:solidFill>
                <a:latin typeface="Syntax" pitchFamily="2" charset="0"/>
              </a:defRPr>
            </a:lvl3pPr>
            <a:lvl4pPr marL="1600200" indent="-228600" eaLnBrk="0" hangingPunct="0">
              <a:defRPr sz="2800" b="1">
                <a:solidFill>
                  <a:schemeClr val="tx1"/>
                </a:solidFill>
                <a:latin typeface="Syntax" pitchFamily="2" charset="0"/>
              </a:defRPr>
            </a:lvl4pPr>
            <a:lvl5pPr marL="2057400" indent="-228600" eaLnBrk="0" hangingPunct="0">
              <a:defRPr sz="2800" b="1">
                <a:solidFill>
                  <a:schemeClr val="tx1"/>
                </a:solidFill>
                <a:latin typeface="Syntax" pitchFamily="2" charset="0"/>
              </a:defRPr>
            </a:lvl5pPr>
            <a:lvl6pPr marL="2514600" indent="-228600" eaLnBrk="0" fontAlgn="base" hangingPunct="0">
              <a:spcBef>
                <a:spcPct val="0"/>
              </a:spcBef>
              <a:spcAft>
                <a:spcPct val="0"/>
              </a:spcAft>
              <a:defRPr sz="2800" b="1">
                <a:solidFill>
                  <a:schemeClr val="tx1"/>
                </a:solidFill>
                <a:latin typeface="Syntax" pitchFamily="2" charset="0"/>
              </a:defRPr>
            </a:lvl6pPr>
            <a:lvl7pPr marL="2971800" indent="-228600" eaLnBrk="0" fontAlgn="base" hangingPunct="0">
              <a:spcBef>
                <a:spcPct val="0"/>
              </a:spcBef>
              <a:spcAft>
                <a:spcPct val="0"/>
              </a:spcAft>
              <a:defRPr sz="2800" b="1">
                <a:solidFill>
                  <a:schemeClr val="tx1"/>
                </a:solidFill>
                <a:latin typeface="Syntax" pitchFamily="2" charset="0"/>
              </a:defRPr>
            </a:lvl7pPr>
            <a:lvl8pPr marL="3429000" indent="-228600" eaLnBrk="0" fontAlgn="base" hangingPunct="0">
              <a:spcBef>
                <a:spcPct val="0"/>
              </a:spcBef>
              <a:spcAft>
                <a:spcPct val="0"/>
              </a:spcAft>
              <a:defRPr sz="2800" b="1">
                <a:solidFill>
                  <a:schemeClr val="tx1"/>
                </a:solidFill>
                <a:latin typeface="Syntax" pitchFamily="2" charset="0"/>
              </a:defRPr>
            </a:lvl8pPr>
            <a:lvl9pPr marL="3886200" indent="-228600" eaLnBrk="0" fontAlgn="base" hangingPunct="0">
              <a:spcBef>
                <a:spcPct val="0"/>
              </a:spcBef>
              <a:spcAft>
                <a:spcPct val="0"/>
              </a:spcAft>
              <a:defRPr sz="2800" b="1">
                <a:solidFill>
                  <a:schemeClr val="tx1"/>
                </a:solidFill>
                <a:latin typeface="Syntax" pitchFamily="2" charset="0"/>
              </a:defRPr>
            </a:lvl9pPr>
          </a:lstStyle>
          <a:p>
            <a:pPr eaLnBrk="1" hangingPunct="1">
              <a:spcBef>
                <a:spcPct val="50000"/>
              </a:spcBef>
            </a:pPr>
            <a:endParaRPr lang="de-DE"/>
          </a:p>
        </p:txBody>
      </p:sp>
      <p:graphicFrame>
        <p:nvGraphicFramePr>
          <p:cNvPr id="8" name="Tabelle 7"/>
          <p:cNvGraphicFramePr>
            <a:graphicFrameLocks noGrp="1"/>
          </p:cNvGraphicFramePr>
          <p:nvPr>
            <p:extLst>
              <p:ext uri="{D42A27DB-BD31-4B8C-83A1-F6EECF244321}">
                <p14:modId xmlns:p14="http://schemas.microsoft.com/office/powerpoint/2010/main" val="2593690250"/>
              </p:ext>
            </p:extLst>
          </p:nvPr>
        </p:nvGraphicFramePr>
        <p:xfrm>
          <a:off x="1475656" y="3717032"/>
          <a:ext cx="7344932" cy="2748280"/>
        </p:xfrm>
        <a:graphic>
          <a:graphicData uri="http://schemas.openxmlformats.org/drawingml/2006/table">
            <a:tbl>
              <a:tblPr firstRow="1" bandRow="1">
                <a:tableStyleId>{2D5ABB26-0587-4C30-8999-92F81FD0307C}</a:tableStyleId>
              </a:tblPr>
              <a:tblGrid>
                <a:gridCol w="864032">
                  <a:extLst>
                    <a:ext uri="{9D8B030D-6E8A-4147-A177-3AD203B41FA5}">
                      <a16:colId xmlns:a16="http://schemas.microsoft.com/office/drawing/2014/main" val="20000"/>
                    </a:ext>
                  </a:extLst>
                </a:gridCol>
                <a:gridCol w="1224170">
                  <a:extLst>
                    <a:ext uri="{9D8B030D-6E8A-4147-A177-3AD203B41FA5}">
                      <a16:colId xmlns:a16="http://schemas.microsoft.com/office/drawing/2014/main" val="20001"/>
                    </a:ext>
                  </a:extLst>
                </a:gridCol>
                <a:gridCol w="1296180">
                  <a:extLst>
                    <a:ext uri="{9D8B030D-6E8A-4147-A177-3AD203B41FA5}">
                      <a16:colId xmlns:a16="http://schemas.microsoft.com/office/drawing/2014/main" val="20002"/>
                    </a:ext>
                  </a:extLst>
                </a:gridCol>
                <a:gridCol w="1296180">
                  <a:extLst>
                    <a:ext uri="{9D8B030D-6E8A-4147-A177-3AD203B41FA5}">
                      <a16:colId xmlns:a16="http://schemas.microsoft.com/office/drawing/2014/main" val="20003"/>
                    </a:ext>
                  </a:extLst>
                </a:gridCol>
                <a:gridCol w="1440200">
                  <a:extLst>
                    <a:ext uri="{9D8B030D-6E8A-4147-A177-3AD203B41FA5}">
                      <a16:colId xmlns:a16="http://schemas.microsoft.com/office/drawing/2014/main" val="20004"/>
                    </a:ext>
                  </a:extLst>
                </a:gridCol>
                <a:gridCol w="1224170">
                  <a:extLst>
                    <a:ext uri="{9D8B030D-6E8A-4147-A177-3AD203B41FA5}">
                      <a16:colId xmlns:a16="http://schemas.microsoft.com/office/drawing/2014/main" val="20005"/>
                    </a:ext>
                  </a:extLst>
                </a:gridCol>
              </a:tblGrid>
              <a:tr h="370840">
                <a:tc>
                  <a:txBody>
                    <a:bodyPr/>
                    <a:lstStyle/>
                    <a:p>
                      <a:endParaRPr lang="de-CH">
                        <a:latin typeface="Syntax" panose="00000400000000000000" pitchFamily="2"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a:rPr>
                        <a:t>Montag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a:rPr>
                        <a:t>Dienstag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a:rPr>
                        <a:t>Mittwoch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a:rPr>
                        <a:t>Donnerstag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a:rPr>
                        <a:t>Freitag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r>
                        <a:rPr lang="de-CH" b="1">
                          <a:latin typeface="SyntaxH"/>
                        </a:rPr>
                        <a:t>08:00</a:t>
                      </a:r>
                    </a:p>
                    <a:p>
                      <a:endParaRPr lang="de-CH" b="1">
                        <a:latin typeface="SyntaxH" panose="00000900000000000000" pitchFamily="2" charset="0"/>
                      </a:endParaRPr>
                    </a:p>
                    <a:p>
                      <a:endParaRPr lang="de-CH" b="1">
                        <a:latin typeface="SyntaxH" panose="00000900000000000000" pitchFamily="2" charset="0"/>
                      </a:endParaRPr>
                    </a:p>
                    <a:p>
                      <a:endParaRPr lang="de-CH" b="1">
                        <a:latin typeface="SyntaxH" panose="00000900000000000000" pitchFamily="2" charset="0"/>
                      </a:endParaRPr>
                    </a:p>
                    <a:p>
                      <a:r>
                        <a:rPr lang="de-CH" b="1">
                          <a:latin typeface="SyntaxH"/>
                        </a:rPr>
                        <a:t>11:20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a:rPr>
                        <a:t>alle Kinder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a:rPr>
                        <a:t>alle Kinder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a:rPr>
                        <a:t>alle Kinder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a:rPr>
                        <a:t>alle </a:t>
                      </a:r>
                      <a:endParaRPr lang="en-US">
                        <a:latin typeface="SyntaxH"/>
                      </a:endParaRPr>
                    </a:p>
                    <a:p>
                      <a:pPr lvl="0" algn="ctr">
                        <a:buNone/>
                      </a:pPr>
                      <a:r>
                        <a:rPr lang="de-CH">
                          <a:latin typeface="SyntaxH"/>
                        </a:rPr>
                        <a:t>Kinder</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a:rPr>
                        <a:t>alle Kinder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370840">
                <a:tc>
                  <a:txBody>
                    <a:bodyPr/>
                    <a:lstStyle/>
                    <a:p>
                      <a:r>
                        <a:rPr lang="de-CH" b="1">
                          <a:latin typeface="SyntaxH"/>
                        </a:rPr>
                        <a:t>13:30</a:t>
                      </a:r>
                    </a:p>
                    <a:p>
                      <a:endParaRPr lang="de-CH" b="1">
                        <a:latin typeface="SyntaxH" panose="00000900000000000000" pitchFamily="2" charset="0"/>
                      </a:endParaRPr>
                    </a:p>
                    <a:p>
                      <a:r>
                        <a:rPr lang="de-CH" b="1">
                          <a:latin typeface="SyntaxH"/>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a:rPr>
                        <a:t>Gruppe A</a:t>
                      </a:r>
                    </a:p>
                    <a:p>
                      <a:pPr algn="ctr"/>
                      <a:r>
                        <a:rPr lang="de-CH">
                          <a:solidFill>
                            <a:srgbClr val="FF0000"/>
                          </a:solidFill>
                          <a:latin typeface="SyntaxH"/>
                        </a:rPr>
                        <a:t>Religion*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de-CH">
                          <a:latin typeface="SyntaxH"/>
                        </a:rPr>
                        <a:t>Gruppe B</a:t>
                      </a:r>
                    </a:p>
                    <a:p>
                      <a:pPr algn="ctr"/>
                      <a:r>
                        <a:rPr lang="de-CH">
                          <a:solidFill>
                            <a:srgbClr val="FF0000"/>
                          </a:solidFill>
                          <a:latin typeface="SyntaxH"/>
                        </a:rPr>
                        <a:t>Religion*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a:rPr>
                        <a:t>Gruppe A</a:t>
                      </a:r>
                    </a:p>
                    <a:p>
                      <a:pPr algn="ctr"/>
                      <a:r>
                        <a:rPr lang="de-CH">
                          <a:solidFill>
                            <a:srgbClr val="FF0000"/>
                          </a:solidFill>
                          <a:latin typeface="SyntaxH"/>
                        </a:rPr>
                        <a:t>Religion*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de-CH">
                          <a:latin typeface="SyntaxH"/>
                        </a:rPr>
                        <a:t>Gruppe B</a:t>
                      </a:r>
                    </a:p>
                    <a:p>
                      <a:pPr algn="ctr"/>
                      <a:r>
                        <a:rPr lang="de-CH">
                          <a:solidFill>
                            <a:srgbClr val="FF0000"/>
                          </a:solidFill>
                          <a:latin typeface="SyntaxH"/>
                        </a:rPr>
                        <a:t>Religion*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0986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3DE0CC2-1EBD-4967-A5DA-03912A8A1EF4}"/>
              </a:ext>
            </a:extLst>
          </p:cNvPr>
          <p:cNvSpPr>
            <a:spLocks noGrp="1"/>
          </p:cNvSpPr>
          <p:nvPr>
            <p:ph type="body" sz="quarter" idx="11"/>
          </p:nvPr>
        </p:nvSpPr>
        <p:spPr/>
        <p:txBody>
          <a:bodyPr lIns="91440" tIns="45720" rIns="91440" bIns="45720" anchor="t"/>
          <a:lstStyle/>
          <a:p>
            <a:pPr marL="97155"/>
            <a:r>
              <a:rPr lang="de-CH" sz="2400">
                <a:latin typeface="SyntaxH"/>
              </a:rPr>
              <a:t>Standortgespräche</a:t>
            </a:r>
            <a:endParaRPr lang="en-US">
              <a:latin typeface="SyntaxH"/>
            </a:endParaRPr>
          </a:p>
        </p:txBody>
      </p:sp>
      <p:graphicFrame>
        <p:nvGraphicFramePr>
          <p:cNvPr id="5" name="Tabelle 4">
            <a:extLst>
              <a:ext uri="{FF2B5EF4-FFF2-40B4-BE49-F238E27FC236}">
                <a16:creationId xmlns:a16="http://schemas.microsoft.com/office/drawing/2014/main" id="{3C0ABAE6-BF74-4174-B359-1CC1B5E47261}"/>
              </a:ext>
            </a:extLst>
          </p:cNvPr>
          <p:cNvGraphicFramePr>
            <a:graphicFrameLocks noGrp="1"/>
          </p:cNvGraphicFramePr>
          <p:nvPr/>
        </p:nvGraphicFramePr>
        <p:xfrm>
          <a:off x="1227026" y="1063795"/>
          <a:ext cx="7770068" cy="4746066"/>
        </p:xfrm>
        <a:graphic>
          <a:graphicData uri="http://schemas.openxmlformats.org/drawingml/2006/table">
            <a:tbl>
              <a:tblPr firstRow="1" bandRow="1">
                <a:tableStyleId>{5C22544A-7EE6-4342-B048-85BDC9FD1C3A}</a:tableStyleId>
              </a:tblPr>
              <a:tblGrid>
                <a:gridCol w="1026368">
                  <a:extLst>
                    <a:ext uri="{9D8B030D-6E8A-4147-A177-3AD203B41FA5}">
                      <a16:colId xmlns:a16="http://schemas.microsoft.com/office/drawing/2014/main" val="2412984529"/>
                    </a:ext>
                  </a:extLst>
                </a:gridCol>
                <a:gridCol w="1413262">
                  <a:extLst>
                    <a:ext uri="{9D8B030D-6E8A-4147-A177-3AD203B41FA5}">
                      <a16:colId xmlns:a16="http://schemas.microsoft.com/office/drawing/2014/main" val="1709808912"/>
                    </a:ext>
                  </a:extLst>
                </a:gridCol>
                <a:gridCol w="1406138">
                  <a:extLst>
                    <a:ext uri="{9D8B030D-6E8A-4147-A177-3AD203B41FA5}">
                      <a16:colId xmlns:a16="http://schemas.microsoft.com/office/drawing/2014/main" val="2044044148"/>
                    </a:ext>
                  </a:extLst>
                </a:gridCol>
                <a:gridCol w="1394681">
                  <a:extLst>
                    <a:ext uri="{9D8B030D-6E8A-4147-A177-3AD203B41FA5}">
                      <a16:colId xmlns:a16="http://schemas.microsoft.com/office/drawing/2014/main" val="1153138717"/>
                    </a:ext>
                  </a:extLst>
                </a:gridCol>
                <a:gridCol w="1424719">
                  <a:extLst>
                    <a:ext uri="{9D8B030D-6E8A-4147-A177-3AD203B41FA5}">
                      <a16:colId xmlns:a16="http://schemas.microsoft.com/office/drawing/2014/main" val="718080952"/>
                    </a:ext>
                  </a:extLst>
                </a:gridCol>
                <a:gridCol w="1104900">
                  <a:extLst>
                    <a:ext uri="{9D8B030D-6E8A-4147-A177-3AD203B41FA5}">
                      <a16:colId xmlns:a16="http://schemas.microsoft.com/office/drawing/2014/main" val="2029475314"/>
                    </a:ext>
                  </a:extLst>
                </a:gridCol>
              </a:tblGrid>
              <a:tr h="1266181">
                <a:tc>
                  <a:txBody>
                    <a:bodyPr/>
                    <a:lstStyle/>
                    <a:p>
                      <a:endParaRPr lang="de-CH" sz="1600">
                        <a:latin typeface="Syntax" panose="00000400000000000000" pitchFamily="2" charset="0"/>
                      </a:endParaRPr>
                    </a:p>
                  </a:txBody>
                  <a:tcPr>
                    <a:solidFill>
                      <a:schemeClr val="bg1"/>
                    </a:solidFill>
                  </a:tcPr>
                </a:tc>
                <a:tc>
                  <a:txBody>
                    <a:bodyPr/>
                    <a:lstStyle/>
                    <a:p>
                      <a:pPr algn="ctr"/>
                      <a:r>
                        <a:rPr lang="de-CH" sz="1600">
                          <a:latin typeface="Syntax" panose="00000400000000000000" pitchFamily="2" charset="0"/>
                        </a:rPr>
                        <a:t>Förder-orientierte Beurteilung mit </a:t>
                      </a:r>
                      <a:r>
                        <a:rPr lang="de-CH" sz="1600" err="1">
                          <a:latin typeface="Syntax" panose="00000400000000000000" pitchFamily="2" charset="0"/>
                        </a:rPr>
                        <a:t>Wortprädi</a:t>
                      </a:r>
                      <a:r>
                        <a:rPr lang="de-CH" sz="1600">
                          <a:latin typeface="Syntax" panose="00000400000000000000" pitchFamily="2" charset="0"/>
                        </a:rPr>
                        <a:t>-katen*</a:t>
                      </a:r>
                      <a:r>
                        <a:rPr lang="de-CH" sz="1600" baseline="30000">
                          <a:latin typeface="Syntax" panose="00000400000000000000" pitchFamily="2" charset="0"/>
                        </a:rPr>
                        <a:t>1</a:t>
                      </a:r>
                      <a:r>
                        <a:rPr lang="de-CH" sz="1600">
                          <a:latin typeface="Syntax" panose="00000400000000000000" pitchFamily="2" charset="0"/>
                        </a:rPr>
                        <a:t> oder Symbolen</a:t>
                      </a:r>
                    </a:p>
                  </a:txBody>
                  <a:tcPr anchor="ctr">
                    <a:solidFill>
                      <a:schemeClr val="accent2"/>
                    </a:solidFill>
                  </a:tcPr>
                </a:tc>
                <a:tc>
                  <a:txBody>
                    <a:bodyPr/>
                    <a:lstStyle/>
                    <a:p>
                      <a:pPr algn="ctr"/>
                      <a:r>
                        <a:rPr lang="de-CH" sz="1600">
                          <a:latin typeface="Syntax" panose="00000400000000000000" pitchFamily="2" charset="0"/>
                        </a:rPr>
                        <a:t>Förder-orientierte Beurteilung </a:t>
                      </a:r>
                    </a:p>
                    <a:p>
                      <a:pPr algn="ctr"/>
                      <a:r>
                        <a:rPr lang="de-CH" sz="1600">
                          <a:latin typeface="Syntax" panose="00000400000000000000" pitchFamily="2" charset="0"/>
                        </a:rPr>
                        <a:t>in Halbnoten </a:t>
                      </a:r>
                    </a:p>
                  </a:txBody>
                  <a:tcPr anchor="ctr">
                    <a:solidFill>
                      <a:schemeClr val="accent2"/>
                    </a:solidFill>
                  </a:tcPr>
                </a:tc>
                <a:tc>
                  <a:txBody>
                    <a:bodyPr/>
                    <a:lstStyle/>
                    <a:p>
                      <a:pPr algn="ctr"/>
                      <a:r>
                        <a:rPr lang="de-CH" sz="1600">
                          <a:latin typeface="Syntax" panose="00000400000000000000" pitchFamily="2" charset="0"/>
                        </a:rPr>
                        <a:t>Über-fachliche Kompetenzen im Jahres-zeugnis mit Prädikaten*</a:t>
                      </a:r>
                      <a:r>
                        <a:rPr lang="de-CH" sz="1600" baseline="30000">
                          <a:latin typeface="Syntax" panose="00000400000000000000" pitchFamily="2" charset="0"/>
                        </a:rPr>
                        <a:t>2 </a:t>
                      </a:r>
                      <a:endParaRPr lang="de-CH" sz="1600">
                        <a:latin typeface="Syntax" panose="00000400000000000000" pitchFamily="2" charset="0"/>
                      </a:endParaRPr>
                    </a:p>
                  </a:txBody>
                  <a:tcPr anchor="ctr">
                    <a:solidFill>
                      <a:schemeClr val="accent5"/>
                    </a:solidFill>
                  </a:tcPr>
                </a:tc>
                <a:tc>
                  <a:txBody>
                    <a:bodyPr/>
                    <a:lstStyle/>
                    <a:p>
                      <a:pPr algn="ctr"/>
                      <a:r>
                        <a:rPr lang="de-CH" sz="1600">
                          <a:latin typeface="Syntax" panose="00000400000000000000" pitchFamily="2" charset="0"/>
                        </a:rPr>
                        <a:t>Fach-</a:t>
                      </a:r>
                    </a:p>
                    <a:p>
                      <a:pPr algn="ctr"/>
                      <a:r>
                        <a:rPr lang="de-CH" sz="1600" err="1">
                          <a:latin typeface="Syntax" panose="00000400000000000000" pitchFamily="2" charset="0"/>
                        </a:rPr>
                        <a:t>leistungen</a:t>
                      </a:r>
                      <a:r>
                        <a:rPr lang="de-CH" sz="1600">
                          <a:latin typeface="Syntax" panose="00000400000000000000" pitchFamily="2" charset="0"/>
                        </a:rPr>
                        <a:t> </a:t>
                      </a:r>
                    </a:p>
                    <a:p>
                      <a:pPr algn="ctr"/>
                      <a:r>
                        <a:rPr lang="de-CH" sz="1600">
                          <a:latin typeface="Syntax" panose="00000400000000000000" pitchFamily="2" charset="0"/>
                        </a:rPr>
                        <a:t>im </a:t>
                      </a:r>
                    </a:p>
                    <a:p>
                      <a:pPr algn="ctr"/>
                      <a:r>
                        <a:rPr lang="de-CH" sz="1600">
                          <a:latin typeface="Syntax" panose="00000400000000000000" pitchFamily="2" charset="0"/>
                        </a:rPr>
                        <a:t>Jahreszeugnis </a:t>
                      </a:r>
                    </a:p>
                    <a:p>
                      <a:pPr algn="ctr"/>
                      <a:r>
                        <a:rPr lang="de-CH" sz="1600">
                          <a:latin typeface="Syntax" panose="00000400000000000000" pitchFamily="2" charset="0"/>
                        </a:rPr>
                        <a:t>mit Halbnoten</a:t>
                      </a:r>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a:latin typeface="Syntax" panose="00000400000000000000" pitchFamily="2" charset="0"/>
                        </a:rPr>
                        <a:t>Standort-</a:t>
                      </a:r>
                    </a:p>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err="1">
                          <a:latin typeface="Syntax" panose="00000400000000000000" pitchFamily="2" charset="0"/>
                        </a:rPr>
                        <a:t>gespräch</a:t>
                      </a:r>
                      <a:r>
                        <a:rPr lang="de-CH" sz="1600">
                          <a:latin typeface="Syntax" panose="00000400000000000000"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a:latin typeface="Syntax" panose="00000400000000000000" pitchFamily="2" charset="0"/>
                        </a:rPr>
                        <a:t>mit Kind</a:t>
                      </a:r>
                    </a:p>
                    <a:p>
                      <a:pPr algn="ctr"/>
                      <a:endParaRPr lang="de-CH" sz="1600">
                        <a:latin typeface="Syntax" panose="00000400000000000000" pitchFamily="2" charset="0"/>
                      </a:endParaRPr>
                    </a:p>
                  </a:txBody>
                  <a:tcPr anchor="ctr">
                    <a:solidFill>
                      <a:schemeClr val="accent6"/>
                    </a:solidFill>
                  </a:tcPr>
                </a:tc>
                <a:extLst>
                  <a:ext uri="{0D108BD9-81ED-4DB2-BD59-A6C34878D82A}">
                    <a16:rowId xmlns:a16="http://schemas.microsoft.com/office/drawing/2014/main" val="2529202427"/>
                  </a:ext>
                </a:extLst>
              </a:tr>
              <a:tr h="969656">
                <a:tc>
                  <a:txBody>
                    <a:bodyPr/>
                    <a:lstStyle/>
                    <a:p>
                      <a:pPr algn="ctr"/>
                      <a:r>
                        <a:rPr lang="de-CH" sz="1600" b="1">
                          <a:latin typeface="Syntax" panose="00000400000000000000" pitchFamily="2" charset="0"/>
                        </a:rPr>
                        <a:t>Zyklus 1</a:t>
                      </a:r>
                    </a:p>
                    <a:p>
                      <a:pPr algn="ctr"/>
                      <a:r>
                        <a:rPr lang="de-CH" sz="1600" b="0">
                          <a:latin typeface="Syntax" panose="00000400000000000000" pitchFamily="2" charset="0"/>
                        </a:rPr>
                        <a:t>Kinder-garten</a:t>
                      </a:r>
                    </a:p>
                  </a:txBody>
                  <a:tcPr anchor="ctr">
                    <a:solidFill>
                      <a:srgbClr val="FFFF00"/>
                    </a:solidFill>
                  </a:tcPr>
                </a:tc>
                <a:tc>
                  <a:txBody>
                    <a:bodyPr/>
                    <a:lstStyle/>
                    <a:p>
                      <a:pPr algn="ct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rgbClr val="FFFF00"/>
                    </a:solidFill>
                  </a:tcPr>
                </a:tc>
                <a:tc>
                  <a:txBody>
                    <a:bodyPr/>
                    <a:lstStyle/>
                    <a:p>
                      <a:pPr algn="ctr"/>
                      <a:endParaRPr lang="de-CH" sz="3600">
                        <a:latin typeface="Syntax" panose="00000400000000000000" pitchFamily="2" charset="0"/>
                      </a:endParaRPr>
                    </a:p>
                  </a:txBody>
                  <a:tcPr anchor="ctr">
                    <a:solidFill>
                      <a:schemeClr val="accent2">
                        <a:lumMod val="20000"/>
                        <a:lumOff val="80000"/>
                      </a:schemeClr>
                    </a:solidFill>
                  </a:tcPr>
                </a:tc>
                <a:tc>
                  <a:txBody>
                    <a:bodyPr/>
                    <a:lstStyle/>
                    <a:p>
                      <a:pPr algn="ctr"/>
                      <a:endParaRPr lang="de-CH" sz="3600">
                        <a:latin typeface="Syntax" panose="00000400000000000000" pitchFamily="2" charset="0"/>
                      </a:endParaRPr>
                    </a:p>
                  </a:txBody>
                  <a:tcPr anchor="ctr">
                    <a:solidFill>
                      <a:schemeClr val="accent5">
                        <a:lumMod val="20000"/>
                        <a:lumOff val="80000"/>
                      </a:schemeClr>
                    </a:solidFill>
                  </a:tcPr>
                </a:tc>
                <a:tc>
                  <a:txBody>
                    <a:bodyPr/>
                    <a:lstStyle/>
                    <a:p>
                      <a:pPr algn="ctr"/>
                      <a:endParaRPr lang="de-CH" sz="3600">
                        <a:latin typeface="Syntax" panose="00000400000000000000" pitchFamily="2" charset="0"/>
                      </a:endParaRPr>
                    </a:p>
                  </a:txBody>
                  <a:tcPr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rgbClr val="FFFF00"/>
                    </a:solidFill>
                  </a:tcPr>
                </a:tc>
                <a:extLst>
                  <a:ext uri="{0D108BD9-81ED-4DB2-BD59-A6C34878D82A}">
                    <a16:rowId xmlns:a16="http://schemas.microsoft.com/office/drawing/2014/main" val="3959180500"/>
                  </a:ext>
                </a:extLst>
              </a:tr>
              <a:tr h="945502">
                <a:tc>
                  <a:txBody>
                    <a:bodyPr/>
                    <a:lstStyle/>
                    <a:p>
                      <a:pPr algn="ctr"/>
                      <a:r>
                        <a:rPr lang="de-CH" sz="1600" b="1">
                          <a:latin typeface="Syntax" panose="00000400000000000000" pitchFamily="2" charset="0"/>
                        </a:rPr>
                        <a:t>Zyklus 1</a:t>
                      </a:r>
                    </a:p>
                    <a:p>
                      <a:pPr algn="ctr"/>
                      <a:r>
                        <a:rPr lang="de-CH" sz="1600" b="0">
                          <a:latin typeface="Syntax" panose="00000400000000000000" pitchFamily="2" charset="0"/>
                        </a:rPr>
                        <a:t>1. + 2. Klasse</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2">
                        <a:lumMod val="40000"/>
                        <a:lumOff val="60000"/>
                      </a:schemeClr>
                    </a:solidFill>
                  </a:tcPr>
                </a:tc>
                <a:tc>
                  <a:txBody>
                    <a:bodyPr/>
                    <a:lstStyle/>
                    <a:p>
                      <a:pPr algn="ctr"/>
                      <a:endParaRPr lang="de-CH" sz="3600">
                        <a:latin typeface="Syntax" panose="00000400000000000000" pitchFamily="2" charset="0"/>
                      </a:endParaRPr>
                    </a:p>
                  </a:txBody>
                  <a:tcPr anchor="ctr">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5">
                        <a:lumMod val="40000"/>
                        <a:lumOff val="60000"/>
                      </a:schemeClr>
                    </a:solidFill>
                  </a:tcPr>
                </a:tc>
                <a:tc>
                  <a:txBody>
                    <a:bodyPr/>
                    <a:lstStyle/>
                    <a:p>
                      <a:pPr algn="ctr"/>
                      <a:endParaRPr lang="de-CH" sz="3600">
                        <a:latin typeface="Syntax" panose="00000400000000000000" pitchFamily="2" charset="0"/>
                      </a:endParaRPr>
                    </a:p>
                  </a:txBody>
                  <a:tcPr anchor="ctr">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6">
                        <a:lumMod val="40000"/>
                        <a:lumOff val="60000"/>
                      </a:schemeClr>
                    </a:solidFill>
                  </a:tcPr>
                </a:tc>
                <a:extLst>
                  <a:ext uri="{0D108BD9-81ED-4DB2-BD59-A6C34878D82A}">
                    <a16:rowId xmlns:a16="http://schemas.microsoft.com/office/drawing/2014/main" val="2127928133"/>
                  </a:ext>
                </a:extLst>
              </a:tr>
              <a:tr h="1032588">
                <a:tc>
                  <a:txBody>
                    <a:bodyPr/>
                    <a:lstStyle/>
                    <a:p>
                      <a:pPr algn="ctr"/>
                      <a:r>
                        <a:rPr lang="de-CH" sz="1600" b="1">
                          <a:latin typeface="Syntax" panose="00000400000000000000" pitchFamily="2" charset="0"/>
                        </a:rPr>
                        <a:t>Zyklus 2</a:t>
                      </a:r>
                    </a:p>
                    <a:p>
                      <a:pPr algn="ctr"/>
                      <a:r>
                        <a:rPr lang="de-CH" sz="1600" b="0">
                          <a:latin typeface="Syntax" panose="00000400000000000000" pitchFamily="2" charset="0"/>
                        </a:rPr>
                        <a:t>3. - 6. Klasse</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6">
                        <a:lumMod val="60000"/>
                        <a:lumOff val="40000"/>
                      </a:schemeClr>
                    </a:solidFill>
                  </a:tcPr>
                </a:tc>
                <a:extLst>
                  <a:ext uri="{0D108BD9-81ED-4DB2-BD59-A6C34878D82A}">
                    <a16:rowId xmlns:a16="http://schemas.microsoft.com/office/drawing/2014/main" val="3062410659"/>
                  </a:ext>
                </a:extLst>
              </a:tr>
            </a:tbl>
          </a:graphicData>
        </a:graphic>
      </p:graphicFrame>
      <p:sp>
        <p:nvSpPr>
          <p:cNvPr id="3" name="Textfeld 2">
            <a:extLst>
              <a:ext uri="{FF2B5EF4-FFF2-40B4-BE49-F238E27FC236}">
                <a16:creationId xmlns:a16="http://schemas.microsoft.com/office/drawing/2014/main" id="{1A361728-19E1-424B-B856-7BF514BA107E}"/>
              </a:ext>
            </a:extLst>
          </p:cNvPr>
          <p:cNvSpPr txBox="1"/>
          <p:nvPr/>
        </p:nvSpPr>
        <p:spPr>
          <a:xfrm>
            <a:off x="1181879" y="6180029"/>
            <a:ext cx="7770068" cy="830997"/>
          </a:xfrm>
          <a:prstGeom prst="rect">
            <a:avLst/>
          </a:prstGeom>
          <a:noFill/>
        </p:spPr>
        <p:txBody>
          <a:bodyPr wrap="square" rtlCol="0">
            <a:spAutoFit/>
          </a:bodyPr>
          <a:lstStyle/>
          <a:p>
            <a:r>
              <a:rPr lang="de-CH" sz="1600">
                <a:latin typeface="Syntax" panose="00000400000000000000" pitchFamily="2" charset="0"/>
              </a:rPr>
              <a:t>*</a:t>
            </a:r>
            <a:r>
              <a:rPr lang="de-CH" sz="1600" baseline="30000">
                <a:latin typeface="Syntax" panose="00000400000000000000" pitchFamily="2" charset="0"/>
              </a:rPr>
              <a:t>1</a:t>
            </a:r>
            <a:r>
              <a:rPr lang="de-CH" sz="1600">
                <a:latin typeface="Syntax" panose="00000400000000000000" pitchFamily="2" charset="0"/>
              </a:rPr>
              <a:t>  </a:t>
            </a:r>
            <a:r>
              <a:rPr lang="de-CH" sz="1500" b="1">
                <a:latin typeface="Syntax" panose="00000400000000000000" pitchFamily="2" charset="0"/>
              </a:rPr>
              <a:t>Wortprädikate: </a:t>
            </a:r>
            <a:r>
              <a:rPr lang="de-CH" sz="1500">
                <a:latin typeface="Syntax" panose="00000400000000000000" pitchFamily="2" charset="0"/>
              </a:rPr>
              <a:t>sehr gut, gut, genügend, ungenügend</a:t>
            </a:r>
          </a:p>
          <a:p>
            <a:r>
              <a:rPr lang="de-CH" sz="1600">
                <a:latin typeface="Syntax" panose="00000400000000000000" pitchFamily="2" charset="0"/>
              </a:rPr>
              <a:t>*</a:t>
            </a:r>
            <a:r>
              <a:rPr lang="de-CH" sz="1600" baseline="30000">
                <a:latin typeface="Syntax" panose="00000400000000000000" pitchFamily="2" charset="0"/>
              </a:rPr>
              <a:t>2   </a:t>
            </a:r>
            <a:r>
              <a:rPr lang="de-CH" sz="1500" b="1">
                <a:latin typeface="Syntax" panose="00000400000000000000" pitchFamily="2" charset="0"/>
              </a:rPr>
              <a:t>Prädikate </a:t>
            </a:r>
            <a:r>
              <a:rPr lang="de-CH" sz="1500" b="1" err="1">
                <a:latin typeface="Syntax" panose="00000400000000000000" pitchFamily="2" charset="0"/>
              </a:rPr>
              <a:t>überfachl</a:t>
            </a:r>
            <a:r>
              <a:rPr lang="de-CH" sz="1500" b="1">
                <a:latin typeface="Syntax" panose="00000400000000000000" pitchFamily="2" charset="0"/>
              </a:rPr>
              <a:t>. Kompetenzen: </a:t>
            </a:r>
            <a:r>
              <a:rPr lang="de-CH" sz="1500">
                <a:latin typeface="Syntax" panose="00000400000000000000" pitchFamily="2" charset="0"/>
              </a:rPr>
              <a:t>übertroffen, erreicht, teilweise erreicht, nicht erreicht</a:t>
            </a:r>
            <a:r>
              <a:rPr lang="de-CH" sz="1600">
                <a:latin typeface="Syntax" panose="00000400000000000000" pitchFamily="2" charset="0"/>
              </a:rPr>
              <a:t>	 </a:t>
            </a:r>
          </a:p>
        </p:txBody>
      </p:sp>
    </p:spTree>
    <p:extLst>
      <p:ext uri="{BB962C8B-B14F-4D97-AF65-F5344CB8AC3E}">
        <p14:creationId xmlns:p14="http://schemas.microsoft.com/office/powerpoint/2010/main" val="3578943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lIns="91440" tIns="45720" rIns="91440" bIns="45720" anchor="t"/>
          <a:lstStyle/>
          <a:p>
            <a:pPr marL="97155"/>
            <a:r>
              <a:rPr lang="de-CH">
                <a:latin typeface="SyntaxH"/>
              </a:rPr>
              <a:t>4.  Fragen </a:t>
            </a:r>
            <a:endParaRPr lang="en-US">
              <a:latin typeface="SyntaxH"/>
            </a:endParaRPr>
          </a:p>
        </p:txBody>
      </p:sp>
      <p:pic>
        <p:nvPicPr>
          <p:cNvPr id="4" name="Grafik 3">
            <a:extLst>
              <a:ext uri="{FF2B5EF4-FFF2-40B4-BE49-F238E27FC236}">
                <a16:creationId xmlns:a16="http://schemas.microsoft.com/office/drawing/2014/main" id="{D83D719B-E48C-4A67-873F-41FAC49A52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929" y="3789040"/>
            <a:ext cx="5160976" cy="2580488"/>
          </a:xfrm>
          <a:prstGeom prst="rect">
            <a:avLst/>
          </a:prstGeom>
        </p:spPr>
      </p:pic>
    </p:spTree>
    <p:extLst>
      <p:ext uri="{BB962C8B-B14F-4D97-AF65-F5344CB8AC3E}">
        <p14:creationId xmlns:p14="http://schemas.microsoft.com/office/powerpoint/2010/main" val="2916718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1547580" y="548600"/>
            <a:ext cx="7272892" cy="2448353"/>
          </a:xfrm>
        </p:spPr>
        <p:txBody>
          <a:bodyPr/>
          <a:lstStyle/>
          <a:p>
            <a:pPr algn="l"/>
            <a:r>
              <a:rPr lang="de-CH"/>
              <a:t>Danke für Ihre Aufmerksamkeit </a:t>
            </a:r>
          </a:p>
          <a:p>
            <a:pPr algn="l"/>
            <a:r>
              <a:rPr lang="de-CH"/>
              <a:t>und auf Wiedersehen.</a:t>
            </a:r>
          </a:p>
        </p:txBody>
      </p:sp>
      <p:pic>
        <p:nvPicPr>
          <p:cNvPr id="11" name="Grafik 10">
            <a:extLst>
              <a:ext uri="{FF2B5EF4-FFF2-40B4-BE49-F238E27FC236}">
                <a16:creationId xmlns:a16="http://schemas.microsoft.com/office/drawing/2014/main" id="{2A43E319-2DB0-40C3-BC6A-8550A0624F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100" y="1772776"/>
            <a:ext cx="3384470" cy="4208026"/>
          </a:xfrm>
          <a:prstGeom prst="rect">
            <a:avLst/>
          </a:prstGeom>
        </p:spPr>
      </p:pic>
      <p:sp>
        <p:nvSpPr>
          <p:cNvPr id="18" name="Textfeld 17">
            <a:extLst>
              <a:ext uri="{FF2B5EF4-FFF2-40B4-BE49-F238E27FC236}">
                <a16:creationId xmlns:a16="http://schemas.microsoft.com/office/drawing/2014/main" id="{E2D32B70-4859-40F2-A9B5-8C01E49B6DBE}"/>
              </a:ext>
            </a:extLst>
          </p:cNvPr>
          <p:cNvSpPr txBox="1"/>
          <p:nvPr/>
        </p:nvSpPr>
        <p:spPr>
          <a:xfrm>
            <a:off x="5292100" y="5805330"/>
            <a:ext cx="4572000" cy="646331"/>
          </a:xfrm>
          <a:prstGeom prst="rect">
            <a:avLst/>
          </a:prstGeom>
          <a:noFill/>
        </p:spPr>
        <p:txBody>
          <a:bodyPr wrap="square" lIns="91440" tIns="45720" rIns="91440" bIns="45720" anchor="t">
            <a:spAutoFit/>
          </a:bodyPr>
          <a:lstStyle/>
          <a:p>
            <a:pPr algn="l"/>
            <a:endParaRPr lang="de-CH" sz="1800"/>
          </a:p>
          <a:p>
            <a:r>
              <a:rPr lang="de-CH" sz="1800">
                <a:latin typeface="Times New Roman"/>
                <a:cs typeface="Times New Roman"/>
              </a:rPr>
              <a:t>→</a:t>
            </a:r>
            <a:r>
              <a:rPr lang="de-CH">
                <a:latin typeface="Times New Roman"/>
                <a:cs typeface="Times New Roman"/>
              </a:rPr>
              <a:t> </a:t>
            </a:r>
            <a:r>
              <a:rPr lang="de-CH"/>
              <a:t>Eltern ABC</a:t>
            </a:r>
            <a:endParaRPr lang="de-CH" sz="1800">
              <a:ea typeface="Calibri"/>
              <a:cs typeface="Calibri"/>
            </a:endParaRPr>
          </a:p>
        </p:txBody>
      </p:sp>
    </p:spTree>
    <p:extLst>
      <p:ext uri="{BB962C8B-B14F-4D97-AF65-F5344CB8AC3E}">
        <p14:creationId xmlns:p14="http://schemas.microsoft.com/office/powerpoint/2010/main" val="3419114401"/>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9B6C5-9221-225B-C708-9C510359D142}"/>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694491E7-0AC3-D2E6-7826-ED5B2C3F7B6A}"/>
              </a:ext>
            </a:extLst>
          </p:cNvPr>
          <p:cNvSpPr>
            <a:spLocks noGrp="1"/>
          </p:cNvSpPr>
          <p:nvPr>
            <p:ph type="body" sz="quarter" idx="12"/>
          </p:nvPr>
        </p:nvSpPr>
        <p:spPr>
          <a:xfrm>
            <a:off x="1259632" y="1124744"/>
            <a:ext cx="7884368" cy="2748987"/>
          </a:xfrm>
        </p:spPr>
        <p:txBody>
          <a:bodyPr/>
          <a:lstStyle/>
          <a:p>
            <a:endParaRPr lang="de-CH"/>
          </a:p>
          <a:p>
            <a:pPr marL="97200" indent="0">
              <a:buNone/>
            </a:pPr>
            <a:endParaRPr lang="de-CH"/>
          </a:p>
        </p:txBody>
      </p:sp>
      <p:sp>
        <p:nvSpPr>
          <p:cNvPr id="4" name="Textplatzhalter 3">
            <a:extLst>
              <a:ext uri="{FF2B5EF4-FFF2-40B4-BE49-F238E27FC236}">
                <a16:creationId xmlns:a16="http://schemas.microsoft.com/office/drawing/2014/main" id="{F01BE37B-0935-D2C6-63BA-91867E464F30}"/>
              </a:ext>
            </a:extLst>
          </p:cNvPr>
          <p:cNvSpPr>
            <a:spLocks noGrp="1"/>
          </p:cNvSpPr>
          <p:nvPr>
            <p:ph type="body" sz="quarter" idx="15"/>
          </p:nvPr>
        </p:nvSpPr>
        <p:spPr/>
        <p:txBody>
          <a:bodyPr/>
          <a:lstStyle/>
          <a:p>
            <a:endParaRPr lang="de-CH"/>
          </a:p>
        </p:txBody>
      </p:sp>
      <p:sp>
        <p:nvSpPr>
          <p:cNvPr id="5" name="Textplatzhalter 2">
            <a:extLst>
              <a:ext uri="{FF2B5EF4-FFF2-40B4-BE49-F238E27FC236}">
                <a16:creationId xmlns:a16="http://schemas.microsoft.com/office/drawing/2014/main" id="{F31E10C6-4C82-45CE-C80C-28A16FDF331B}"/>
              </a:ext>
            </a:extLst>
          </p:cNvPr>
          <p:cNvSpPr txBox="1">
            <a:spLocks/>
          </p:cNvSpPr>
          <p:nvPr/>
        </p:nvSpPr>
        <p:spPr>
          <a:xfrm>
            <a:off x="1447528" y="4192392"/>
            <a:ext cx="7552456" cy="2542645"/>
          </a:xfrm>
          <a:prstGeom prst="rect">
            <a:avLst/>
          </a:prstGeom>
        </p:spPr>
        <p:txBody>
          <a:bodyPr/>
          <a:lstStyle>
            <a:lvl1pPr marL="554400" indent="-457200" algn="l" defTabSz="914400" rtl="0" eaLnBrk="1" latinLnBrk="0" hangingPunct="1">
              <a:spcBef>
                <a:spcPct val="20000"/>
              </a:spcBef>
              <a:buClr>
                <a:srgbClr val="C00000"/>
              </a:buClr>
              <a:buFont typeface="Wingdings" pitchFamily="2" charset="2"/>
              <a:buChar char="§"/>
              <a:defRPr lang="de-DE" sz="2800" kern="1200">
                <a:solidFill>
                  <a:schemeClr val="tx1"/>
                </a:solidFill>
                <a:latin typeface="Syntax" pitchFamily="2" charset="0"/>
                <a:ea typeface="+mn-ea"/>
                <a:cs typeface="+mn-cs"/>
              </a:defRPr>
            </a:lvl1pPr>
            <a:lvl2pPr marL="97200" indent="0" algn="l" defTabSz="914400" rtl="0" eaLnBrk="1" latinLnBrk="0" hangingPunct="1">
              <a:spcBef>
                <a:spcPct val="20000"/>
              </a:spcBef>
              <a:buClr>
                <a:srgbClr val="C00000"/>
              </a:buClr>
              <a:buFontTx/>
              <a:buNone/>
              <a:defRPr lang="de-CH" sz="2800" kern="1200">
                <a:solidFill>
                  <a:schemeClr val="tx1"/>
                </a:solidFill>
                <a:latin typeface="Syntax" pitchFamily="2" charset="0"/>
                <a:ea typeface="+mn-ea"/>
                <a:cs typeface="+mn-cs"/>
              </a:defRPr>
            </a:lvl2pPr>
            <a:lvl3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3pPr>
            <a:lvl4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4pPr>
            <a:lvl5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7200" indent="0">
              <a:buNone/>
            </a:pPr>
            <a:endParaRPr lang="de-CH" sz="1000" b="1"/>
          </a:p>
          <a:p>
            <a:endParaRPr lang="de-CH">
              <a:solidFill>
                <a:prstClr val="black"/>
              </a:solidFill>
            </a:endParaRPr>
          </a:p>
          <a:p>
            <a:pPr marL="97200" indent="0">
              <a:buFont typeface="Wingdings" pitchFamily="2" charset="2"/>
              <a:buNone/>
            </a:pPr>
            <a:endParaRPr lang="de-CH">
              <a:solidFill>
                <a:prstClr val="black"/>
              </a:solidFill>
            </a:endParaRPr>
          </a:p>
        </p:txBody>
      </p:sp>
      <p:pic>
        <p:nvPicPr>
          <p:cNvPr id="6" name="Grafik 5">
            <a:extLst>
              <a:ext uri="{FF2B5EF4-FFF2-40B4-BE49-F238E27FC236}">
                <a16:creationId xmlns:a16="http://schemas.microsoft.com/office/drawing/2014/main" id="{018A708E-A6B1-EE1F-224D-6734082FB4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680" y="980660"/>
            <a:ext cx="5883779" cy="5040700"/>
          </a:xfrm>
          <a:prstGeom prst="rect">
            <a:avLst/>
          </a:prstGeom>
        </p:spPr>
      </p:pic>
    </p:spTree>
    <p:extLst>
      <p:ext uri="{BB962C8B-B14F-4D97-AF65-F5344CB8AC3E}">
        <p14:creationId xmlns:p14="http://schemas.microsoft.com/office/powerpoint/2010/main" val="330115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CH"/>
              <a:t>Zielsetzungen des heutigen Informationsabends</a:t>
            </a:r>
          </a:p>
        </p:txBody>
      </p:sp>
      <p:sp>
        <p:nvSpPr>
          <p:cNvPr id="3" name="Textplatzhalter 2"/>
          <p:cNvSpPr>
            <a:spLocks noGrp="1"/>
          </p:cNvSpPr>
          <p:nvPr>
            <p:ph type="body" sz="quarter" idx="12"/>
          </p:nvPr>
        </p:nvSpPr>
        <p:spPr>
          <a:xfrm>
            <a:off x="1259632" y="1700808"/>
            <a:ext cx="7884368" cy="5157192"/>
          </a:xfrm>
        </p:spPr>
        <p:txBody>
          <a:bodyPr lIns="91440" tIns="45720" rIns="91440" bIns="45720" anchor="t"/>
          <a:lstStyle/>
          <a:p>
            <a:pPr marL="554355">
              <a:defRPr/>
            </a:pPr>
            <a:r>
              <a:rPr lang="de-CH">
                <a:latin typeface="Syntax"/>
                <a:cs typeface="Arial"/>
              </a:rPr>
              <a:t>Sie kennen die Organisation der Standort-gespräche auf der Kindergartenstufe.</a:t>
            </a:r>
            <a:endParaRPr lang="de-DE">
              <a:latin typeface="Syntax"/>
              <a:cs typeface="Arial"/>
            </a:endParaRPr>
          </a:p>
          <a:p>
            <a:pPr marL="554355">
              <a:defRPr/>
            </a:pPr>
            <a:r>
              <a:rPr lang="de-CH">
                <a:latin typeface="Syntax"/>
                <a:cs typeface="Arial"/>
              </a:rPr>
              <a:t>Sie kennen die Kriterien zur Überprüfung der Kompetenzen für die Schulfähigkeit.</a:t>
            </a:r>
            <a:endParaRPr lang="de-CH">
              <a:highlight>
                <a:srgbClr val="FF00FF"/>
              </a:highlight>
              <a:latin typeface="Syntax"/>
              <a:cs typeface="Arial"/>
            </a:endParaRPr>
          </a:p>
          <a:p>
            <a:pPr marL="554355">
              <a:defRPr/>
            </a:pPr>
            <a:r>
              <a:rPr lang="de-CH">
                <a:latin typeface="Syntax"/>
                <a:cs typeface="Arial"/>
              </a:rPr>
              <a:t>Sie kennen, welche Rollen die Kindergartenlehrpersonen, die Schulischen Heilpädagoginnen und Fachpersonen beim Übertrittsentscheid einnehmen.</a:t>
            </a:r>
          </a:p>
          <a:p>
            <a:pPr marL="554355">
              <a:defRPr/>
            </a:pPr>
            <a:r>
              <a:rPr lang="de-CH">
                <a:latin typeface="Syntax"/>
                <a:cs typeface="Arial"/>
              </a:rPr>
              <a:t>Sie kennen die organisatorischen Rahmenbedingungen der 1. Klasse.</a:t>
            </a:r>
          </a:p>
          <a:p>
            <a:pPr marL="554355"/>
            <a:endParaRPr lang="de-CH"/>
          </a:p>
        </p:txBody>
      </p:sp>
    </p:spTree>
    <p:extLst>
      <p:ext uri="{BB962C8B-B14F-4D97-AF65-F5344CB8AC3E}">
        <p14:creationId xmlns:p14="http://schemas.microsoft.com/office/powerpoint/2010/main" val="2437788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259632" y="391938"/>
            <a:ext cx="7704856" cy="476672"/>
          </a:xfrm>
        </p:spPr>
        <p:txBody>
          <a:bodyPr lIns="91440" tIns="45720" rIns="91440" bIns="45720" anchor="t"/>
          <a:lstStyle/>
          <a:p>
            <a:pPr marL="97155"/>
            <a:r>
              <a:rPr lang="de-DE">
                <a:latin typeface="SyntaxH"/>
              </a:rPr>
              <a:t>Inhalt</a:t>
            </a:r>
            <a:endParaRPr lang="de-DE" err="1"/>
          </a:p>
        </p:txBody>
      </p:sp>
      <p:sp>
        <p:nvSpPr>
          <p:cNvPr id="3" name="Textplatzhalter 2"/>
          <p:cNvSpPr>
            <a:spLocks noGrp="1"/>
          </p:cNvSpPr>
          <p:nvPr>
            <p:ph type="body" sz="quarter" idx="12"/>
          </p:nvPr>
        </p:nvSpPr>
        <p:spPr>
          <a:xfrm>
            <a:off x="1280468" y="1484784"/>
            <a:ext cx="7740352" cy="5949280"/>
          </a:xfrm>
        </p:spPr>
        <p:txBody>
          <a:bodyPr lIns="91440" tIns="45720" rIns="91440" bIns="45720" anchor="t"/>
          <a:lstStyle/>
          <a:p>
            <a:pPr marL="611505" indent="-514350">
              <a:spcBef>
                <a:spcPts val="1200"/>
              </a:spcBef>
              <a:buFont typeface="+mj-lt"/>
              <a:buAutoNum type="arabicPeriod"/>
              <a:tabLst>
                <a:tab pos="1079500" algn="l"/>
                <a:tab pos="5024438" algn="l"/>
              </a:tabLst>
            </a:pPr>
            <a:endParaRPr lang="de-CH" b="1"/>
          </a:p>
          <a:p>
            <a:pPr marL="611505" indent="-514350">
              <a:spcBef>
                <a:spcPts val="1200"/>
              </a:spcBef>
              <a:buFont typeface="+mj-lt"/>
              <a:buAutoNum type="arabicPeriod"/>
              <a:tabLst>
                <a:tab pos="1079500" algn="l"/>
                <a:tab pos="4667250" algn="l"/>
              </a:tabLst>
            </a:pPr>
            <a:r>
              <a:rPr lang="de-DE" b="1">
                <a:latin typeface="Syntax"/>
              </a:rPr>
              <a:t>Standortgespräche: Übertritt KG - 1. Klasse</a:t>
            </a:r>
            <a:endParaRPr lang="de-DE" b="1"/>
          </a:p>
          <a:p>
            <a:pPr marL="611505" indent="-514350">
              <a:spcBef>
                <a:spcPts val="1200"/>
              </a:spcBef>
              <a:buAutoNum type="arabicPeriod"/>
              <a:tabLst>
                <a:tab pos="1079500" algn="l"/>
                <a:tab pos="4667250" algn="l"/>
              </a:tabLst>
            </a:pPr>
            <a:r>
              <a:rPr lang="de-DE" b="1">
                <a:latin typeface="Syntax"/>
              </a:rPr>
              <a:t>Rolle der schulischen Heilpädagogin</a:t>
            </a:r>
          </a:p>
          <a:p>
            <a:pPr marL="611505" indent="-514350">
              <a:spcBef>
                <a:spcPts val="1200"/>
              </a:spcBef>
              <a:buFont typeface="+mj-lt"/>
              <a:buAutoNum type="arabicPeriod"/>
              <a:tabLst>
                <a:tab pos="1079500" algn="l"/>
                <a:tab pos="4667250" algn="l"/>
              </a:tabLst>
            </a:pPr>
            <a:r>
              <a:rPr lang="de-CH" b="1">
                <a:latin typeface="Syntax"/>
              </a:rPr>
              <a:t>1. Klasse</a:t>
            </a:r>
            <a:r>
              <a:rPr lang="de-DE" b="1">
                <a:latin typeface="Syntax"/>
              </a:rPr>
              <a:t>	</a:t>
            </a:r>
            <a:endParaRPr lang="de-DE">
              <a:latin typeface="Syntax"/>
            </a:endParaRPr>
          </a:p>
          <a:p>
            <a:pPr marL="611505" indent="-514350">
              <a:spcBef>
                <a:spcPts val="1200"/>
              </a:spcBef>
              <a:buFont typeface="+mj-lt"/>
              <a:buAutoNum type="arabicPeriod"/>
              <a:tabLst>
                <a:tab pos="1079500" algn="l"/>
                <a:tab pos="4667250" algn="l"/>
              </a:tabLst>
            </a:pPr>
            <a:r>
              <a:rPr lang="de-DE" b="1">
                <a:latin typeface="Syntax"/>
              </a:rPr>
              <a:t>Fragen</a:t>
            </a:r>
          </a:p>
          <a:p>
            <a:pPr marL="611505" indent="-514350">
              <a:buClr>
                <a:schemeClr val="tx1"/>
              </a:buClr>
              <a:buFont typeface="+mj-lt"/>
              <a:buAutoNum type="arabicPeriod" startAt="4"/>
              <a:tabLst>
                <a:tab pos="1079500" algn="l"/>
                <a:tab pos="5024438" algn="l"/>
              </a:tabLst>
            </a:pPr>
            <a:endParaRPr lang="de-DE"/>
          </a:p>
          <a:p>
            <a:pPr marL="611505" indent="-514350">
              <a:buClr>
                <a:schemeClr val="tx1"/>
              </a:buClr>
              <a:buFont typeface="+mj-lt"/>
              <a:buAutoNum type="arabicPeriod" startAt="4"/>
              <a:tabLst>
                <a:tab pos="1079500" algn="l"/>
                <a:tab pos="5024438" algn="l"/>
              </a:tabLst>
            </a:pPr>
            <a:endParaRPr lang="de-DE"/>
          </a:p>
          <a:p>
            <a:pPr marL="611505" indent="-514350">
              <a:buClr>
                <a:schemeClr val="tx1"/>
              </a:buClr>
              <a:buFont typeface="+mj-lt"/>
              <a:buAutoNum type="arabicPeriod" startAt="4"/>
              <a:tabLst>
                <a:tab pos="1079500" algn="l"/>
                <a:tab pos="5024438" algn="l"/>
              </a:tabLst>
            </a:pPr>
            <a:endParaRPr lang="de-CH"/>
          </a:p>
          <a:p>
            <a:pPr marL="97155" indent="0">
              <a:buClr>
                <a:schemeClr val="tx1"/>
              </a:buClr>
              <a:buNone/>
              <a:tabLst>
                <a:tab pos="1079500" algn="l"/>
                <a:tab pos="5024438" algn="l"/>
              </a:tabLst>
            </a:pPr>
            <a:r>
              <a:rPr lang="de-CH">
                <a:latin typeface="Syntax"/>
              </a:rPr>
              <a:t>	</a:t>
            </a:r>
            <a:endParaRPr lang="de-DE">
              <a:latin typeface="Syntax"/>
            </a:endParaRPr>
          </a:p>
        </p:txBody>
      </p:sp>
    </p:spTree>
    <p:extLst>
      <p:ext uri="{BB962C8B-B14F-4D97-AF65-F5344CB8AC3E}">
        <p14:creationId xmlns:p14="http://schemas.microsoft.com/office/powerpoint/2010/main" val="1695447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1"/>
          <p:cNvSpPr txBox="1">
            <a:spLocks/>
          </p:cNvSpPr>
          <p:nvPr/>
        </p:nvSpPr>
        <p:spPr>
          <a:xfrm>
            <a:off x="1259632" y="360040"/>
            <a:ext cx="7704856" cy="476672"/>
          </a:xfrm>
          <a:prstGeom prst="rect">
            <a:avLst/>
          </a:prstGeom>
        </p:spPr>
        <p:txBody>
          <a:bodyPr lIns="91440" tIns="45720" rIns="91440" bIns="45720" anchor="t"/>
          <a:lstStyle>
            <a:lvl1pPr marL="554400" indent="-457200" algn="l" defTabSz="914400" rtl="0" eaLnBrk="1" latinLnBrk="0" hangingPunct="1">
              <a:spcBef>
                <a:spcPct val="20000"/>
              </a:spcBef>
              <a:buFont typeface="Arial" pitchFamily="34" charset="0"/>
              <a:buChar char="•"/>
              <a:defRPr lang="de-DE" sz="2800" kern="1200" dirty="0" smtClean="0">
                <a:solidFill>
                  <a:schemeClr val="tx1"/>
                </a:solidFill>
                <a:latin typeface="Syntax" pitchFamily="2" charset="0"/>
                <a:ea typeface="+mn-ea"/>
                <a:cs typeface="+mn-cs"/>
              </a:defRPr>
            </a:lvl1pPr>
            <a:lvl2pPr marL="554400" indent="-457200" algn="l" defTabSz="914400" rtl="0" eaLnBrk="1" latinLnBrk="0" hangingPunct="1">
              <a:spcBef>
                <a:spcPct val="20000"/>
              </a:spcBef>
              <a:buFont typeface="Arial" pitchFamily="34" charset="0"/>
              <a:buChar char="–"/>
              <a:defRPr lang="de-CH" sz="2800" kern="1200" dirty="0">
                <a:solidFill>
                  <a:schemeClr val="tx1"/>
                </a:solidFill>
                <a:latin typeface="Syntax" pitchFamily="2" charset="0"/>
                <a:ea typeface="+mn-ea"/>
                <a:cs typeface="+mn-cs"/>
              </a:defRPr>
            </a:lvl2pPr>
            <a:lvl3pPr marL="554400" indent="-4572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7155" indent="0">
              <a:buNone/>
            </a:pPr>
            <a:r>
              <a:rPr lang="de-CH">
                <a:latin typeface="SyntaxH"/>
              </a:rPr>
              <a:t>1. Standortgespräche: Übertritt KG - 1.Kl.</a:t>
            </a:r>
            <a:endParaRPr lang="de-DE"/>
          </a:p>
        </p:txBody>
      </p:sp>
      <p:pic>
        <p:nvPicPr>
          <p:cNvPr id="9" name="Grafik 8">
            <a:extLst>
              <a:ext uri="{FF2B5EF4-FFF2-40B4-BE49-F238E27FC236}">
                <a16:creationId xmlns:a16="http://schemas.microsoft.com/office/drawing/2014/main" id="{8DD5FEE2-B0F6-4C16-ABF8-FEEF999DF353}"/>
              </a:ext>
            </a:extLst>
          </p:cNvPr>
          <p:cNvPicPr>
            <a:picLocks noChangeAspect="1"/>
          </p:cNvPicPr>
          <p:nvPr/>
        </p:nvPicPr>
        <p:blipFill>
          <a:blip r:embed="rId3"/>
          <a:stretch>
            <a:fillRect/>
          </a:stretch>
        </p:blipFill>
        <p:spPr>
          <a:xfrm>
            <a:off x="1403647" y="1628800"/>
            <a:ext cx="7452319" cy="4471391"/>
          </a:xfrm>
          <a:prstGeom prst="rect">
            <a:avLst/>
          </a:prstGeom>
          <a:ln>
            <a:solidFill>
              <a:srgbClr val="C00000"/>
            </a:solidFill>
          </a:ln>
        </p:spPr>
      </p:pic>
    </p:spTree>
    <p:extLst>
      <p:ext uri="{BB962C8B-B14F-4D97-AF65-F5344CB8AC3E}">
        <p14:creationId xmlns:p14="http://schemas.microsoft.com/office/powerpoint/2010/main" val="990802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1"/>
          <p:cNvSpPr txBox="1">
            <a:spLocks/>
          </p:cNvSpPr>
          <p:nvPr/>
        </p:nvSpPr>
        <p:spPr>
          <a:xfrm>
            <a:off x="1259632" y="360040"/>
            <a:ext cx="7704856" cy="476672"/>
          </a:xfrm>
          <a:prstGeom prst="rect">
            <a:avLst/>
          </a:prstGeom>
          <a:noFill/>
        </p:spPr>
        <p:txBody>
          <a:bodyPr lIns="91440" tIns="45720" rIns="91440" bIns="45720" anchor="t"/>
          <a:lstStyle>
            <a:lvl1pPr marL="554400" indent="-457200" algn="l" defTabSz="914400" rtl="0" eaLnBrk="1" latinLnBrk="0" hangingPunct="1">
              <a:spcBef>
                <a:spcPct val="20000"/>
              </a:spcBef>
              <a:buFont typeface="Arial" pitchFamily="34" charset="0"/>
              <a:buChar char="•"/>
              <a:defRPr lang="de-DE" sz="2800" kern="1200" dirty="0" smtClean="0">
                <a:solidFill>
                  <a:schemeClr val="tx1"/>
                </a:solidFill>
                <a:latin typeface="Syntax" pitchFamily="2" charset="0"/>
                <a:ea typeface="+mn-ea"/>
                <a:cs typeface="+mn-cs"/>
              </a:defRPr>
            </a:lvl1pPr>
            <a:lvl2pPr marL="554400" indent="-457200" algn="l" defTabSz="914400" rtl="0" eaLnBrk="1" latinLnBrk="0" hangingPunct="1">
              <a:spcBef>
                <a:spcPct val="20000"/>
              </a:spcBef>
              <a:buFont typeface="Arial" pitchFamily="34" charset="0"/>
              <a:buChar char="–"/>
              <a:defRPr lang="de-CH" sz="2800" kern="1200" dirty="0">
                <a:solidFill>
                  <a:schemeClr val="tx1"/>
                </a:solidFill>
                <a:latin typeface="Syntax" pitchFamily="2" charset="0"/>
                <a:ea typeface="+mn-ea"/>
                <a:cs typeface="+mn-cs"/>
              </a:defRPr>
            </a:lvl2pPr>
            <a:lvl3pPr marL="554400" indent="-4572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7155" indent="0">
              <a:buFont typeface="Arial" pitchFamily="34" charset="0"/>
              <a:buNone/>
            </a:pPr>
            <a:r>
              <a:rPr lang="de-CH">
                <a:solidFill>
                  <a:srgbClr val="000000"/>
                </a:solidFill>
                <a:latin typeface="SyntaxH"/>
              </a:rPr>
              <a:t>Standortgesprächs-Bogen</a:t>
            </a:r>
            <a:endParaRPr lang="de-DE">
              <a:solidFill>
                <a:srgbClr val="000000"/>
              </a:solidFill>
              <a:latin typeface="SyntaxH"/>
            </a:endParaRPr>
          </a:p>
        </p:txBody>
      </p:sp>
      <p:pic>
        <p:nvPicPr>
          <p:cNvPr id="6" name="Grafik 5" descr="Ein Bild, das Text, Screenshot, Schrift, Dokument enthält.&#10;&#10;Beschreibung automatisch generiert.">
            <a:extLst>
              <a:ext uri="{FF2B5EF4-FFF2-40B4-BE49-F238E27FC236}">
                <a16:creationId xmlns:a16="http://schemas.microsoft.com/office/drawing/2014/main" id="{4BA091B8-5F69-05A6-35A5-D5E5FF343789}"/>
              </a:ext>
            </a:extLst>
          </p:cNvPr>
          <p:cNvPicPr>
            <a:picLocks noChangeAspect="1"/>
          </p:cNvPicPr>
          <p:nvPr/>
        </p:nvPicPr>
        <p:blipFill>
          <a:blip r:embed="rId3"/>
          <a:stretch>
            <a:fillRect/>
          </a:stretch>
        </p:blipFill>
        <p:spPr>
          <a:xfrm rot="2160000">
            <a:off x="4326399" y="1548189"/>
            <a:ext cx="3226060" cy="4606990"/>
          </a:xfrm>
          <a:prstGeom prst="rect">
            <a:avLst/>
          </a:prstGeom>
          <a:ln>
            <a:solidFill>
              <a:srgbClr val="C00000"/>
            </a:solidFill>
          </a:ln>
        </p:spPr>
      </p:pic>
      <p:pic>
        <p:nvPicPr>
          <p:cNvPr id="4" name="Grafik 3" descr="Ein Bild, das Text, Screenshot, Schrift, Dokument enthält.&#10;&#10;Beschreibung automatisch generiert.">
            <a:extLst>
              <a:ext uri="{FF2B5EF4-FFF2-40B4-BE49-F238E27FC236}">
                <a16:creationId xmlns:a16="http://schemas.microsoft.com/office/drawing/2014/main" id="{DC814E0A-BA67-C05D-E295-392AE90E75F5}"/>
              </a:ext>
            </a:extLst>
          </p:cNvPr>
          <p:cNvPicPr>
            <a:picLocks noChangeAspect="1"/>
          </p:cNvPicPr>
          <p:nvPr/>
        </p:nvPicPr>
        <p:blipFill>
          <a:blip r:embed="rId4"/>
          <a:stretch>
            <a:fillRect/>
          </a:stretch>
        </p:blipFill>
        <p:spPr>
          <a:xfrm rot="-1560000">
            <a:off x="1819010" y="1714499"/>
            <a:ext cx="3103346" cy="4397052"/>
          </a:xfrm>
          <a:prstGeom prst="rect">
            <a:avLst/>
          </a:prstGeom>
          <a:ln>
            <a:solidFill>
              <a:srgbClr val="C00000"/>
            </a:solidFill>
          </a:ln>
        </p:spPr>
      </p:pic>
      <mc:AlternateContent xmlns:mc="http://schemas.openxmlformats.org/markup-compatibility/2006">
        <mc:Choice xmlns:p14="http://schemas.microsoft.com/office/powerpoint/2010/main" Requires="p14">
          <p:contentPart p14:bwMode="auto" r:id="rId5">
            <p14:nvContentPartPr>
              <p14:cNvPr id="21" name="Freihand 20">
                <a:extLst>
                  <a:ext uri="{FF2B5EF4-FFF2-40B4-BE49-F238E27FC236}">
                    <a16:creationId xmlns:a16="http://schemas.microsoft.com/office/drawing/2014/main" id="{698D1E3F-4806-6ADA-B211-1B9A61D2F3A5}"/>
                  </a:ext>
                </a:extLst>
              </p14:cNvPr>
              <p14:cNvContentPartPr/>
              <p14:nvPr/>
            </p14:nvContentPartPr>
            <p14:xfrm>
              <a:off x="2441399" y="2601420"/>
              <a:ext cx="429470" cy="190794"/>
            </p14:xfrm>
          </p:contentPart>
        </mc:Choice>
        <mc:Fallback>
          <p:pic>
            <p:nvPicPr>
              <p:cNvPr id="21" name="Freihand 20">
                <a:extLst>
                  <a:ext uri="{FF2B5EF4-FFF2-40B4-BE49-F238E27FC236}">
                    <a16:creationId xmlns:a16="http://schemas.microsoft.com/office/drawing/2014/main" id="{698D1E3F-4806-6ADA-B211-1B9A61D2F3A5}"/>
                  </a:ext>
                </a:extLst>
              </p:cNvPr>
              <p:cNvPicPr/>
              <p:nvPr/>
            </p:nvPicPr>
            <p:blipFill>
              <a:blip r:embed="rId6"/>
              <a:stretch>
                <a:fillRect/>
              </a:stretch>
            </p:blipFill>
            <p:spPr>
              <a:xfrm>
                <a:off x="2405430" y="2565489"/>
                <a:ext cx="501048" cy="262297"/>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22" name="Freihand 21">
                <a:extLst>
                  <a:ext uri="{FF2B5EF4-FFF2-40B4-BE49-F238E27FC236}">
                    <a16:creationId xmlns:a16="http://schemas.microsoft.com/office/drawing/2014/main" id="{6337114F-E910-5D1B-C2C9-8B53B08977A1}"/>
                  </a:ext>
                </a:extLst>
              </p14:cNvPr>
              <p14:cNvContentPartPr/>
              <p14:nvPr/>
            </p14:nvContentPartPr>
            <p14:xfrm>
              <a:off x="2515008" y="2720871"/>
              <a:ext cx="401767" cy="182634"/>
            </p14:xfrm>
          </p:contentPart>
        </mc:Choice>
        <mc:Fallback>
          <p:pic>
            <p:nvPicPr>
              <p:cNvPr id="22" name="Freihand 21">
                <a:extLst>
                  <a:ext uri="{FF2B5EF4-FFF2-40B4-BE49-F238E27FC236}">
                    <a16:creationId xmlns:a16="http://schemas.microsoft.com/office/drawing/2014/main" id="{6337114F-E910-5D1B-C2C9-8B53B08977A1}"/>
                  </a:ext>
                </a:extLst>
              </p:cNvPr>
              <p:cNvPicPr/>
              <p:nvPr/>
            </p:nvPicPr>
            <p:blipFill>
              <a:blip r:embed="rId8"/>
              <a:stretch>
                <a:fillRect/>
              </a:stretch>
            </p:blipFill>
            <p:spPr>
              <a:xfrm>
                <a:off x="2479040" y="2684990"/>
                <a:ext cx="473344" cy="254037"/>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23" name="Freihand 22">
                <a:extLst>
                  <a:ext uri="{FF2B5EF4-FFF2-40B4-BE49-F238E27FC236}">
                    <a16:creationId xmlns:a16="http://schemas.microsoft.com/office/drawing/2014/main" id="{E6D8317F-553A-7B0C-2C23-BDC7081C0159}"/>
                  </a:ext>
                </a:extLst>
              </p14:cNvPr>
              <p14:cNvContentPartPr/>
              <p14:nvPr/>
            </p14:nvContentPartPr>
            <p14:xfrm>
              <a:off x="6575778" y="3407833"/>
              <a:ext cx="319794" cy="223144"/>
            </p14:xfrm>
          </p:contentPart>
        </mc:Choice>
        <mc:Fallback>
          <p:pic>
            <p:nvPicPr>
              <p:cNvPr id="23" name="Freihand 22">
                <a:extLst>
                  <a:ext uri="{FF2B5EF4-FFF2-40B4-BE49-F238E27FC236}">
                    <a16:creationId xmlns:a16="http://schemas.microsoft.com/office/drawing/2014/main" id="{E6D8317F-553A-7B0C-2C23-BDC7081C0159}"/>
                  </a:ext>
                </a:extLst>
              </p:cNvPr>
              <p:cNvPicPr/>
              <p:nvPr/>
            </p:nvPicPr>
            <p:blipFill>
              <a:blip r:embed="rId10"/>
              <a:stretch>
                <a:fillRect/>
              </a:stretch>
            </p:blipFill>
            <p:spPr>
              <a:xfrm>
                <a:off x="6539806" y="3371900"/>
                <a:ext cx="391379" cy="294651"/>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24" name="Freihand 23">
                <a:extLst>
                  <a:ext uri="{FF2B5EF4-FFF2-40B4-BE49-F238E27FC236}">
                    <a16:creationId xmlns:a16="http://schemas.microsoft.com/office/drawing/2014/main" id="{4F98ABF2-17DD-CA06-6777-FDDDA38A8BEA}"/>
                  </a:ext>
                </a:extLst>
              </p14:cNvPr>
              <p14:cNvContentPartPr/>
              <p14:nvPr/>
            </p14:nvContentPartPr>
            <p14:xfrm>
              <a:off x="6166555" y="3640666"/>
              <a:ext cx="393141" cy="276337"/>
            </p14:xfrm>
          </p:contentPart>
        </mc:Choice>
        <mc:Fallback>
          <p:pic>
            <p:nvPicPr>
              <p:cNvPr id="24" name="Freihand 23">
                <a:extLst>
                  <a:ext uri="{FF2B5EF4-FFF2-40B4-BE49-F238E27FC236}">
                    <a16:creationId xmlns:a16="http://schemas.microsoft.com/office/drawing/2014/main" id="{4F98ABF2-17DD-CA06-6777-FDDDA38A8BEA}"/>
                  </a:ext>
                </a:extLst>
              </p:cNvPr>
              <p:cNvPicPr/>
              <p:nvPr/>
            </p:nvPicPr>
            <p:blipFill>
              <a:blip r:embed="rId12"/>
              <a:stretch>
                <a:fillRect/>
              </a:stretch>
            </p:blipFill>
            <p:spPr>
              <a:xfrm>
                <a:off x="6130586" y="3604731"/>
                <a:ext cx="464719" cy="347847"/>
              </a:xfrm>
              <a:prstGeom prst="rect">
                <a:avLst/>
              </a:prstGeom>
            </p:spPr>
          </p:pic>
        </mc:Fallback>
      </mc:AlternateContent>
    </p:spTree>
    <p:extLst>
      <p:ext uri="{BB962C8B-B14F-4D97-AF65-F5344CB8AC3E}">
        <p14:creationId xmlns:p14="http://schemas.microsoft.com/office/powerpoint/2010/main" val="214772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Text, Screenshot, Schrift, Zahl enthält.&#10;&#10;Beschreibung automatisch generiert.">
            <a:extLst>
              <a:ext uri="{FF2B5EF4-FFF2-40B4-BE49-F238E27FC236}">
                <a16:creationId xmlns:a16="http://schemas.microsoft.com/office/drawing/2014/main" id="{FE5689D1-E452-0706-0A46-6F17981A2408}"/>
              </a:ext>
            </a:extLst>
          </p:cNvPr>
          <p:cNvPicPr>
            <a:picLocks noChangeAspect="1"/>
          </p:cNvPicPr>
          <p:nvPr/>
        </p:nvPicPr>
        <p:blipFill>
          <a:blip r:embed="rId3"/>
          <a:stretch>
            <a:fillRect/>
          </a:stretch>
        </p:blipFill>
        <p:spPr>
          <a:xfrm>
            <a:off x="1207130" y="1564900"/>
            <a:ext cx="7864014" cy="2750979"/>
          </a:xfrm>
          <a:prstGeom prst="rect">
            <a:avLst/>
          </a:prstGeom>
          <a:ln>
            <a:solidFill>
              <a:srgbClr val="C00000"/>
            </a:solidFill>
          </a:ln>
        </p:spPr>
      </p:pic>
      <p:sp>
        <p:nvSpPr>
          <p:cNvPr id="3" name="Textplatzhalter 1"/>
          <p:cNvSpPr txBox="1">
            <a:spLocks/>
          </p:cNvSpPr>
          <p:nvPr/>
        </p:nvSpPr>
        <p:spPr>
          <a:xfrm>
            <a:off x="1259632" y="360040"/>
            <a:ext cx="7704856" cy="476672"/>
          </a:xfrm>
          <a:prstGeom prst="rect">
            <a:avLst/>
          </a:prstGeom>
        </p:spPr>
        <p:txBody>
          <a:bodyPr lIns="91440" tIns="45720" rIns="91440" bIns="45720" anchor="t"/>
          <a:lstStyle>
            <a:lvl1pPr marL="554400" indent="-457200" algn="l" defTabSz="914400" rtl="0" eaLnBrk="1" latinLnBrk="0" hangingPunct="1">
              <a:spcBef>
                <a:spcPct val="20000"/>
              </a:spcBef>
              <a:buFont typeface="Arial" pitchFamily="34" charset="0"/>
              <a:buChar char="•"/>
              <a:defRPr lang="de-DE" sz="2800" kern="1200" dirty="0" smtClean="0">
                <a:solidFill>
                  <a:schemeClr val="tx1"/>
                </a:solidFill>
                <a:latin typeface="Syntax" pitchFamily="2" charset="0"/>
                <a:ea typeface="+mn-ea"/>
                <a:cs typeface="+mn-cs"/>
              </a:defRPr>
            </a:lvl1pPr>
            <a:lvl2pPr marL="554400" indent="-457200" algn="l" defTabSz="914400" rtl="0" eaLnBrk="1" latinLnBrk="0" hangingPunct="1">
              <a:spcBef>
                <a:spcPct val="20000"/>
              </a:spcBef>
              <a:buFont typeface="Arial" pitchFamily="34" charset="0"/>
              <a:buChar char="–"/>
              <a:defRPr lang="de-CH" sz="2800" kern="1200" dirty="0">
                <a:solidFill>
                  <a:schemeClr val="tx1"/>
                </a:solidFill>
                <a:latin typeface="Syntax" pitchFamily="2" charset="0"/>
                <a:ea typeface="+mn-ea"/>
                <a:cs typeface="+mn-cs"/>
              </a:defRPr>
            </a:lvl2pPr>
            <a:lvl3pPr marL="554400" indent="-4572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7155" indent="0">
              <a:buFont typeface="Arial" pitchFamily="34" charset="0"/>
              <a:buNone/>
            </a:pPr>
            <a:r>
              <a:rPr lang="de-CH">
                <a:latin typeface="SyntaxH"/>
              </a:rPr>
              <a:t>Standortgesprächs-Bogen</a:t>
            </a:r>
          </a:p>
        </p:txBody>
      </p:sp>
      <p:sp>
        <p:nvSpPr>
          <p:cNvPr id="2" name="Rechteck: abgerundete Ecken 1">
            <a:extLst>
              <a:ext uri="{FF2B5EF4-FFF2-40B4-BE49-F238E27FC236}">
                <a16:creationId xmlns:a16="http://schemas.microsoft.com/office/drawing/2014/main" id="{5FB1E8A4-D871-49CB-87AE-39B330D806AB}"/>
              </a:ext>
            </a:extLst>
          </p:cNvPr>
          <p:cNvSpPr/>
          <p:nvPr/>
        </p:nvSpPr>
        <p:spPr>
          <a:xfrm>
            <a:off x="1403648" y="2013484"/>
            <a:ext cx="1844834" cy="5019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Rechteck: abgerundete Ecken 4">
            <a:extLst>
              <a:ext uri="{FF2B5EF4-FFF2-40B4-BE49-F238E27FC236}">
                <a16:creationId xmlns:a16="http://schemas.microsoft.com/office/drawing/2014/main" id="{A699B477-5B16-4EB7-B312-3D10320EE2B1}"/>
              </a:ext>
            </a:extLst>
          </p:cNvPr>
          <p:cNvSpPr/>
          <p:nvPr/>
        </p:nvSpPr>
        <p:spPr>
          <a:xfrm>
            <a:off x="3419167" y="2011610"/>
            <a:ext cx="1177306" cy="51278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abgerundete Ecken 7">
            <a:extLst>
              <a:ext uri="{FF2B5EF4-FFF2-40B4-BE49-F238E27FC236}">
                <a16:creationId xmlns:a16="http://schemas.microsoft.com/office/drawing/2014/main" id="{3263A1B7-021B-CC9F-93AE-7D578FE6F5F0}"/>
              </a:ext>
            </a:extLst>
          </p:cNvPr>
          <p:cNvSpPr/>
          <p:nvPr/>
        </p:nvSpPr>
        <p:spPr>
          <a:xfrm>
            <a:off x="7035468" y="2008831"/>
            <a:ext cx="1844834" cy="50195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descr="Ein Bild, das Text, Screenshot, Schrift enthält.&#10;&#10;Beschreibung automatisch generiert.">
            <a:extLst>
              <a:ext uri="{FF2B5EF4-FFF2-40B4-BE49-F238E27FC236}">
                <a16:creationId xmlns:a16="http://schemas.microsoft.com/office/drawing/2014/main" id="{622182E4-1B19-91BB-EC71-926AB15BA42E}"/>
              </a:ext>
            </a:extLst>
          </p:cNvPr>
          <p:cNvPicPr>
            <a:picLocks noChangeAspect="1"/>
          </p:cNvPicPr>
          <p:nvPr/>
        </p:nvPicPr>
        <p:blipFill>
          <a:blip r:embed="rId4"/>
          <a:stretch>
            <a:fillRect/>
          </a:stretch>
        </p:blipFill>
        <p:spPr>
          <a:xfrm>
            <a:off x="2920031" y="4542698"/>
            <a:ext cx="3810000" cy="2152650"/>
          </a:xfrm>
          <a:prstGeom prst="rect">
            <a:avLst/>
          </a:prstGeom>
          <a:ln>
            <a:solidFill>
              <a:srgbClr val="C00000"/>
            </a:solidFill>
          </a:ln>
        </p:spPr>
      </p:pic>
    </p:spTree>
    <p:extLst>
      <p:ext uri="{BB962C8B-B14F-4D97-AF65-F5344CB8AC3E}">
        <p14:creationId xmlns:p14="http://schemas.microsoft.com/office/powerpoint/2010/main" val="262067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259632" y="391938"/>
            <a:ext cx="7704856" cy="476672"/>
          </a:xfrm>
        </p:spPr>
        <p:txBody>
          <a:bodyPr/>
          <a:lstStyle/>
          <a:p>
            <a:r>
              <a:rPr lang="de-CH"/>
              <a:t>Entwicklungsorientierte Zugänge</a:t>
            </a:r>
          </a:p>
        </p:txBody>
      </p:sp>
      <p:sp>
        <p:nvSpPr>
          <p:cNvPr id="3" name="Textplatzhalter 2"/>
          <p:cNvSpPr>
            <a:spLocks noGrp="1"/>
          </p:cNvSpPr>
          <p:nvPr>
            <p:ph type="body" sz="quarter" idx="12"/>
          </p:nvPr>
        </p:nvSpPr>
        <p:spPr>
          <a:xfrm>
            <a:off x="1403648" y="1340768"/>
            <a:ext cx="7740352" cy="5661248"/>
          </a:xfrm>
        </p:spPr>
        <p:txBody>
          <a:bodyPr lIns="91440" tIns="45720" rIns="91440" bIns="45720" anchor="t"/>
          <a:lstStyle/>
          <a:p>
            <a:pPr marL="611505" indent="-514350">
              <a:spcBef>
                <a:spcPts val="1200"/>
              </a:spcBef>
              <a:buFont typeface="+mj-lt"/>
              <a:buAutoNum type="arabicPeriod"/>
              <a:tabLst>
                <a:tab pos="1079500" algn="l"/>
                <a:tab pos="5024438" algn="l"/>
              </a:tabLst>
            </a:pPr>
            <a:r>
              <a:rPr lang="de-CH">
                <a:latin typeface="Syntax"/>
              </a:rPr>
              <a:t>Körper, Gesundheit und Motorik</a:t>
            </a:r>
          </a:p>
          <a:p>
            <a:pPr marL="611505" indent="-514350">
              <a:spcBef>
                <a:spcPts val="1200"/>
              </a:spcBef>
              <a:buFont typeface="+mj-lt"/>
              <a:buAutoNum type="arabicPeriod"/>
              <a:tabLst>
                <a:tab pos="1079500" algn="l"/>
                <a:tab pos="4667250" algn="l"/>
              </a:tabLst>
            </a:pPr>
            <a:r>
              <a:rPr lang="de-DE">
                <a:latin typeface="Syntax"/>
              </a:rPr>
              <a:t>Wahrnehmung</a:t>
            </a:r>
          </a:p>
          <a:p>
            <a:pPr marL="611505" indent="-514350">
              <a:spcBef>
                <a:spcPts val="1200"/>
              </a:spcBef>
              <a:buFont typeface="+mj-lt"/>
              <a:buAutoNum type="arabicPeriod"/>
              <a:tabLst>
                <a:tab pos="1079500" algn="l"/>
                <a:tab pos="4667250" algn="l"/>
              </a:tabLst>
            </a:pPr>
            <a:r>
              <a:rPr lang="de-CH">
                <a:latin typeface="Syntax"/>
              </a:rPr>
              <a:t>Zeitliche Orientierung	</a:t>
            </a:r>
          </a:p>
          <a:p>
            <a:pPr marL="611505" indent="-514350">
              <a:spcBef>
                <a:spcPts val="1200"/>
              </a:spcBef>
              <a:buFont typeface="+mj-lt"/>
              <a:buAutoNum type="arabicPeriod"/>
              <a:tabLst>
                <a:tab pos="1079500" algn="l"/>
                <a:tab pos="4667250" algn="l"/>
              </a:tabLst>
            </a:pPr>
            <a:r>
              <a:rPr lang="de-DE">
                <a:latin typeface="Syntax"/>
              </a:rPr>
              <a:t>Räumliche Orientierung</a:t>
            </a:r>
          </a:p>
          <a:p>
            <a:pPr marL="611505" indent="-514350">
              <a:spcBef>
                <a:spcPts val="1200"/>
              </a:spcBef>
              <a:buFont typeface="+mj-lt"/>
              <a:buAutoNum type="arabicPeriod"/>
              <a:tabLst>
                <a:tab pos="1079500" algn="l"/>
                <a:tab pos="4667250" algn="l"/>
              </a:tabLst>
            </a:pPr>
            <a:r>
              <a:rPr lang="de-DE">
                <a:latin typeface="Syntax"/>
              </a:rPr>
              <a:t>Zusammenhänge und </a:t>
            </a:r>
            <a:r>
              <a:rPr lang="de-DE" err="1">
                <a:latin typeface="Syntax"/>
              </a:rPr>
              <a:t>Gesetzmässigkeiten</a:t>
            </a:r>
            <a:r>
              <a:rPr lang="de-DE">
                <a:latin typeface="Syntax"/>
              </a:rPr>
              <a:t> </a:t>
            </a:r>
          </a:p>
          <a:p>
            <a:pPr marL="611505" indent="-514350">
              <a:spcBef>
                <a:spcPts val="1200"/>
              </a:spcBef>
              <a:buFont typeface="+mj-lt"/>
              <a:buAutoNum type="arabicPeriod"/>
              <a:tabLst>
                <a:tab pos="1079500" algn="l"/>
                <a:tab pos="4667250" algn="l"/>
              </a:tabLst>
            </a:pPr>
            <a:r>
              <a:rPr lang="de-DE">
                <a:latin typeface="Syntax"/>
              </a:rPr>
              <a:t>Fantasie und Kreativität</a:t>
            </a:r>
          </a:p>
          <a:p>
            <a:pPr marL="611505" indent="-514350">
              <a:spcBef>
                <a:spcPts val="1200"/>
              </a:spcBef>
              <a:buFont typeface="+mj-lt"/>
              <a:buAutoNum type="arabicPeriod"/>
              <a:tabLst>
                <a:tab pos="1079500" algn="l"/>
                <a:tab pos="4667250" algn="l"/>
              </a:tabLst>
            </a:pPr>
            <a:r>
              <a:rPr lang="de-DE">
                <a:latin typeface="Syntax"/>
              </a:rPr>
              <a:t>Lernen und Reflexion</a:t>
            </a:r>
          </a:p>
          <a:p>
            <a:pPr marL="611505" indent="-514350">
              <a:spcBef>
                <a:spcPts val="1200"/>
              </a:spcBef>
              <a:buFont typeface="+mj-lt"/>
              <a:buAutoNum type="arabicPeriod"/>
              <a:tabLst>
                <a:tab pos="1079500" algn="l"/>
                <a:tab pos="4667250" algn="l"/>
              </a:tabLst>
            </a:pPr>
            <a:r>
              <a:rPr lang="de-DE">
                <a:latin typeface="Syntax"/>
              </a:rPr>
              <a:t>Sprache und Kommunikation</a:t>
            </a:r>
          </a:p>
          <a:p>
            <a:pPr marL="611505" indent="-514350">
              <a:spcBef>
                <a:spcPts val="1200"/>
              </a:spcBef>
              <a:buFont typeface="+mj-lt"/>
              <a:buAutoNum type="arabicPeriod"/>
              <a:tabLst>
                <a:tab pos="1079500" algn="l"/>
                <a:tab pos="4667250" algn="l"/>
              </a:tabLst>
            </a:pPr>
            <a:r>
              <a:rPr lang="de-DE">
                <a:latin typeface="Syntax"/>
              </a:rPr>
              <a:t>Eigenständigkeit und soziales Handeln</a:t>
            </a:r>
          </a:p>
          <a:p>
            <a:pPr marL="611505" indent="-514350">
              <a:buClr>
                <a:schemeClr val="tx1"/>
              </a:buClr>
              <a:buFont typeface="+mj-lt"/>
              <a:buAutoNum type="arabicPeriod" startAt="4"/>
              <a:tabLst>
                <a:tab pos="1079500" algn="l"/>
                <a:tab pos="5024438" algn="l"/>
              </a:tabLst>
            </a:pPr>
            <a:endParaRPr lang="de-DE"/>
          </a:p>
          <a:p>
            <a:pPr marL="611505" indent="-514350">
              <a:buClr>
                <a:schemeClr val="tx1"/>
              </a:buClr>
              <a:buFont typeface="+mj-lt"/>
              <a:buAutoNum type="arabicPeriod" startAt="4"/>
              <a:tabLst>
                <a:tab pos="1079500" algn="l"/>
                <a:tab pos="5024438" algn="l"/>
              </a:tabLst>
            </a:pPr>
            <a:endParaRPr lang="de-DE"/>
          </a:p>
          <a:p>
            <a:pPr marL="611505" indent="-514350">
              <a:buClr>
                <a:schemeClr val="tx1"/>
              </a:buClr>
              <a:buFont typeface="+mj-lt"/>
              <a:buAutoNum type="arabicPeriod" startAt="4"/>
              <a:tabLst>
                <a:tab pos="1079500" algn="l"/>
                <a:tab pos="5024438" algn="l"/>
              </a:tabLst>
            </a:pPr>
            <a:endParaRPr lang="de-CH"/>
          </a:p>
          <a:p>
            <a:pPr marL="97155" indent="0">
              <a:buClr>
                <a:schemeClr val="tx1"/>
              </a:buClr>
              <a:buNone/>
              <a:tabLst>
                <a:tab pos="1079500" algn="l"/>
                <a:tab pos="5024438" algn="l"/>
              </a:tabLst>
            </a:pPr>
            <a:r>
              <a:rPr lang="de-CH"/>
              <a:t>	</a:t>
            </a:r>
            <a:endParaRPr lang="de-DE"/>
          </a:p>
        </p:txBody>
      </p:sp>
      <p:sp>
        <p:nvSpPr>
          <p:cNvPr id="5" name="Textplatzhalter 4"/>
          <p:cNvSpPr>
            <a:spLocks noGrp="1"/>
          </p:cNvSpPr>
          <p:nvPr>
            <p:ph type="body" sz="quarter" idx="15"/>
          </p:nvPr>
        </p:nvSpPr>
        <p:spPr/>
        <p:txBody>
          <a:bodyPr/>
          <a:lstStyle/>
          <a:p>
            <a:endParaRPr lang="de-CH"/>
          </a:p>
        </p:txBody>
      </p:sp>
    </p:spTree>
    <p:extLst>
      <p:ext uri="{BB962C8B-B14F-4D97-AF65-F5344CB8AC3E}">
        <p14:creationId xmlns:p14="http://schemas.microsoft.com/office/powerpoint/2010/main" val="1089488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
          <p:cNvSpPr>
            <a:spLocks noGrp="1"/>
          </p:cNvSpPr>
          <p:nvPr>
            <p:ph type="body" sz="quarter" idx="4294967295"/>
          </p:nvPr>
        </p:nvSpPr>
        <p:spPr>
          <a:xfrm>
            <a:off x="1259632" y="360040"/>
            <a:ext cx="7704856" cy="476672"/>
          </a:xfrm>
          <a:prstGeom prst="rect">
            <a:avLst/>
          </a:prstGeom>
        </p:spPr>
        <p:txBody>
          <a:bodyPr/>
          <a:lstStyle/>
          <a:p>
            <a:pPr marL="97200" indent="0">
              <a:buNone/>
            </a:pPr>
            <a:r>
              <a:rPr lang="de-CH">
                <a:latin typeface="SyntaxH" pitchFamily="2" charset="0"/>
              </a:rPr>
              <a:t>Überfachliche Kompetenzen</a:t>
            </a:r>
          </a:p>
        </p:txBody>
      </p:sp>
      <p:pic>
        <p:nvPicPr>
          <p:cNvPr id="2" name="Grafik 1"/>
          <p:cNvPicPr>
            <a:picLocks noChangeAspect="1"/>
          </p:cNvPicPr>
          <p:nvPr/>
        </p:nvPicPr>
        <p:blipFill>
          <a:blip r:embed="rId3"/>
          <a:stretch>
            <a:fillRect/>
          </a:stretch>
        </p:blipFill>
        <p:spPr>
          <a:xfrm>
            <a:off x="2087636" y="1196752"/>
            <a:ext cx="5561919" cy="5588279"/>
          </a:xfrm>
          <a:prstGeom prst="rect">
            <a:avLst/>
          </a:prstGeom>
        </p:spPr>
      </p:pic>
      <p:sp>
        <p:nvSpPr>
          <p:cNvPr id="7" name="Flussdiagramm: Alternativer Prozess 6"/>
          <p:cNvSpPr/>
          <p:nvPr/>
        </p:nvSpPr>
        <p:spPr>
          <a:xfrm>
            <a:off x="755576" y="5257640"/>
            <a:ext cx="2315433" cy="1289563"/>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latin typeface="Syntax" panose="00000400000000000000" pitchFamily="2" charset="0"/>
              </a:rPr>
              <a:t>Umgang mit eigenen Emotionen, Frustrationstoleranz</a:t>
            </a:r>
            <a:endParaRPr lang="de-CH">
              <a:solidFill>
                <a:schemeClr val="tx1"/>
              </a:solidFill>
              <a:latin typeface="Syntax" panose="00000400000000000000" pitchFamily="2" charset="0"/>
            </a:endParaRPr>
          </a:p>
        </p:txBody>
      </p:sp>
      <p:sp>
        <p:nvSpPr>
          <p:cNvPr id="8" name="Flussdiagramm: Alternativer Prozess 7"/>
          <p:cNvSpPr/>
          <p:nvPr/>
        </p:nvSpPr>
        <p:spPr>
          <a:xfrm>
            <a:off x="6841997" y="431003"/>
            <a:ext cx="2076262" cy="113603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latin typeface="Syntax" panose="00000400000000000000" pitchFamily="2" charset="0"/>
              </a:rPr>
              <a:t>Bedürfnisaufschub ist möglich</a:t>
            </a:r>
            <a:endParaRPr lang="de-CH">
              <a:solidFill>
                <a:schemeClr val="tx1"/>
              </a:solidFill>
              <a:latin typeface="Syntax" panose="00000400000000000000" pitchFamily="2" charset="0"/>
            </a:endParaRPr>
          </a:p>
        </p:txBody>
      </p:sp>
      <p:sp>
        <p:nvSpPr>
          <p:cNvPr id="9" name="Flussdiagramm: Alternativer Prozess 8"/>
          <p:cNvSpPr/>
          <p:nvPr/>
        </p:nvSpPr>
        <p:spPr>
          <a:xfrm>
            <a:off x="6678699" y="4587736"/>
            <a:ext cx="2076262" cy="1339807"/>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latin typeface="Syntax" panose="00000400000000000000" pitchFamily="2" charset="0"/>
              </a:rPr>
              <a:t>Mit fremdgesteuerten Aufgaben umgehen können</a:t>
            </a:r>
            <a:endParaRPr lang="de-CH">
              <a:solidFill>
                <a:schemeClr val="tx1"/>
              </a:solidFill>
              <a:latin typeface="Syntax" panose="00000400000000000000" pitchFamily="2" charset="0"/>
            </a:endParaRPr>
          </a:p>
        </p:txBody>
      </p:sp>
      <p:sp>
        <p:nvSpPr>
          <p:cNvPr id="3" name="Rechteck: abgerundete Ecken 2">
            <a:extLst>
              <a:ext uri="{FF2B5EF4-FFF2-40B4-BE49-F238E27FC236}">
                <a16:creationId xmlns:a16="http://schemas.microsoft.com/office/drawing/2014/main" id="{74BAAD78-BD21-45B8-9FA3-2383A9CAA328}"/>
              </a:ext>
            </a:extLst>
          </p:cNvPr>
          <p:cNvSpPr/>
          <p:nvPr/>
        </p:nvSpPr>
        <p:spPr>
          <a:xfrm>
            <a:off x="467544" y="1287371"/>
            <a:ext cx="1734689" cy="92000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latin typeface="Syntax" panose="00000400000000000000" pitchFamily="2" charset="0"/>
              </a:rPr>
              <a:t>Kräftehaushalt</a:t>
            </a:r>
            <a:endParaRPr lang="de-CH">
              <a:solidFill>
                <a:schemeClr val="tx1"/>
              </a:solidFill>
              <a:latin typeface="Syntax" panose="00000400000000000000" pitchFamily="2" charset="0"/>
            </a:endParaRPr>
          </a:p>
        </p:txBody>
      </p:sp>
      <p:sp>
        <p:nvSpPr>
          <p:cNvPr id="4" name="Rechteck: abgerundete Ecken 3">
            <a:extLst>
              <a:ext uri="{FF2B5EF4-FFF2-40B4-BE49-F238E27FC236}">
                <a16:creationId xmlns:a16="http://schemas.microsoft.com/office/drawing/2014/main" id="{260CC7FD-8752-4D2F-B0DA-1FED2C448EE5}"/>
              </a:ext>
            </a:extLst>
          </p:cNvPr>
          <p:cNvSpPr/>
          <p:nvPr/>
        </p:nvSpPr>
        <p:spPr>
          <a:xfrm>
            <a:off x="289928" y="3156445"/>
            <a:ext cx="1734689" cy="115212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latin typeface="Syntax" panose="00000400000000000000" pitchFamily="2" charset="0"/>
              </a:rPr>
              <a:t>Bisherige Entwicklung – zu erwartende Entwicklung</a:t>
            </a:r>
            <a:endParaRPr lang="de-CH">
              <a:solidFill>
                <a:schemeClr val="tx1"/>
              </a:solidFill>
              <a:latin typeface="Syntax" panose="00000400000000000000" pitchFamily="2" charset="0"/>
            </a:endParaRPr>
          </a:p>
        </p:txBody>
      </p:sp>
      <p:sp>
        <p:nvSpPr>
          <p:cNvPr id="5" name="Rechteck: abgerundete Ecken 4">
            <a:extLst>
              <a:ext uri="{FF2B5EF4-FFF2-40B4-BE49-F238E27FC236}">
                <a16:creationId xmlns:a16="http://schemas.microsoft.com/office/drawing/2014/main" id="{6BF2948D-CCA7-4FC9-8A5C-375706E43899}"/>
              </a:ext>
            </a:extLst>
          </p:cNvPr>
          <p:cNvSpPr/>
          <p:nvPr/>
        </p:nvSpPr>
        <p:spPr>
          <a:xfrm>
            <a:off x="7685647" y="2529285"/>
            <a:ext cx="1069314" cy="89971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latin typeface="Syntax" panose="00000400000000000000" pitchFamily="2" charset="0"/>
              </a:rPr>
              <a:t>…</a:t>
            </a:r>
            <a:endParaRPr lang="de-CH">
              <a:solidFill>
                <a:schemeClr val="tx1"/>
              </a:solidFill>
              <a:latin typeface="Syntax" panose="00000400000000000000" pitchFamily="2" charset="0"/>
            </a:endParaRPr>
          </a:p>
        </p:txBody>
      </p:sp>
    </p:spTree>
    <p:extLst>
      <p:ext uri="{BB962C8B-B14F-4D97-AF65-F5344CB8AC3E}">
        <p14:creationId xmlns:p14="http://schemas.microsoft.com/office/powerpoint/2010/main" val="11607001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259632" y="391938"/>
            <a:ext cx="7704856" cy="476672"/>
          </a:xfrm>
        </p:spPr>
        <p:txBody>
          <a:bodyPr lIns="91440" tIns="45720" rIns="91440" bIns="45720" anchor="t"/>
          <a:lstStyle/>
          <a:p>
            <a:pPr marL="97155"/>
            <a:r>
              <a:rPr lang="de-CH">
                <a:latin typeface="SyntaxH"/>
              </a:rPr>
              <a:t>Überlegungen im Hinblick auf den Übertritt</a:t>
            </a:r>
            <a:endParaRPr lang="en-US"/>
          </a:p>
        </p:txBody>
      </p:sp>
      <p:sp>
        <p:nvSpPr>
          <p:cNvPr id="3" name="Textplatzhalter 2"/>
          <p:cNvSpPr>
            <a:spLocks noGrp="1"/>
          </p:cNvSpPr>
          <p:nvPr>
            <p:ph type="body" sz="quarter" idx="12"/>
          </p:nvPr>
        </p:nvSpPr>
        <p:spPr>
          <a:xfrm>
            <a:off x="1403648" y="1340768"/>
            <a:ext cx="7740352" cy="5661248"/>
          </a:xfrm>
        </p:spPr>
        <p:txBody>
          <a:bodyPr lIns="91440" tIns="45720" rIns="91440" bIns="45720" anchor="t"/>
          <a:lstStyle/>
          <a:p>
            <a:pPr marL="611505" indent="-514350">
              <a:spcBef>
                <a:spcPts val="1200"/>
              </a:spcBef>
              <a:buAutoNum type="arabicPeriod"/>
              <a:tabLst>
                <a:tab pos="1079500" algn="l"/>
                <a:tab pos="5024438" algn="l"/>
              </a:tabLst>
            </a:pPr>
            <a:r>
              <a:rPr lang="de-DE">
                <a:latin typeface="Syntax"/>
              </a:rPr>
              <a:t>Standortgesprächsbogen </a:t>
            </a:r>
            <a:br>
              <a:rPr lang="de-DE"/>
            </a:br>
            <a:r>
              <a:rPr lang="de-DE">
                <a:latin typeface="Syntax"/>
              </a:rPr>
              <a:t>Überfachliche Kompetenzen</a:t>
            </a:r>
            <a:br>
              <a:rPr lang="de-DE"/>
            </a:br>
            <a:r>
              <a:rPr lang="de-DE">
                <a:latin typeface="Syntax"/>
              </a:rPr>
              <a:t>Weitere Faktoren</a:t>
            </a:r>
            <a:br>
              <a:rPr lang="de-DE"/>
            </a:br>
            <a:r>
              <a:rPr lang="de-DE">
                <a:latin typeface="Syntax"/>
              </a:rPr>
              <a:t>= Gesamtbild</a:t>
            </a:r>
          </a:p>
          <a:p>
            <a:pPr marL="611505" indent="-514350">
              <a:spcBef>
                <a:spcPts val="1200"/>
              </a:spcBef>
              <a:buFont typeface="+mj-lt"/>
              <a:buAutoNum type="arabicPeriod"/>
              <a:tabLst>
                <a:tab pos="1079500" algn="l"/>
                <a:tab pos="5024438" algn="l"/>
              </a:tabLst>
            </a:pPr>
            <a:endParaRPr lang="de-DE" sz="1100"/>
          </a:p>
          <a:p>
            <a:pPr marL="611505" indent="-514350">
              <a:spcBef>
                <a:spcPts val="1200"/>
              </a:spcBef>
              <a:buFont typeface="+mj-lt"/>
              <a:buAutoNum type="arabicPeriod"/>
              <a:tabLst>
                <a:tab pos="1079500" algn="l"/>
                <a:tab pos="5024438" algn="l"/>
              </a:tabLst>
            </a:pPr>
            <a:r>
              <a:rPr lang="de-DE">
                <a:latin typeface="Syntax"/>
              </a:rPr>
              <a:t>Gleichgewicht der Faktoren</a:t>
            </a:r>
          </a:p>
          <a:p>
            <a:pPr marL="611505" indent="-514350">
              <a:spcBef>
                <a:spcPts val="1200"/>
              </a:spcBef>
              <a:buFont typeface="+mj-lt"/>
              <a:buAutoNum type="arabicPeriod"/>
              <a:tabLst>
                <a:tab pos="1079500" algn="l"/>
                <a:tab pos="5024438" algn="l"/>
              </a:tabLst>
            </a:pPr>
            <a:endParaRPr lang="de-DE" sz="1100"/>
          </a:p>
          <a:p>
            <a:pPr marL="611505" indent="-514350">
              <a:spcBef>
                <a:spcPts val="1200"/>
              </a:spcBef>
              <a:buFont typeface="+mj-lt"/>
              <a:buAutoNum type="arabicPeriod"/>
              <a:tabLst>
                <a:tab pos="1079500" algn="l"/>
                <a:tab pos="5024438" algn="l"/>
              </a:tabLst>
            </a:pPr>
            <a:r>
              <a:rPr lang="de-DE">
                <a:latin typeface="Syntax"/>
              </a:rPr>
              <a:t>Gemeinsamer Entscheid</a:t>
            </a:r>
          </a:p>
          <a:p>
            <a:pPr marL="611505" indent="-514350">
              <a:spcBef>
                <a:spcPts val="1200"/>
              </a:spcBef>
              <a:buFont typeface="+mj-lt"/>
              <a:buAutoNum type="arabicPeriod"/>
              <a:tabLst>
                <a:tab pos="1079500" algn="l"/>
                <a:tab pos="5024438" algn="l"/>
              </a:tabLst>
            </a:pPr>
            <a:endParaRPr lang="de-DE" sz="1100"/>
          </a:p>
          <a:p>
            <a:pPr marL="611505" indent="-514350">
              <a:spcBef>
                <a:spcPts val="1200"/>
              </a:spcBef>
              <a:buFont typeface="+mj-lt"/>
              <a:buAutoNum type="arabicPeriod"/>
              <a:tabLst>
                <a:tab pos="1079500" algn="l"/>
                <a:tab pos="5024438" algn="l"/>
              </a:tabLst>
            </a:pPr>
            <a:r>
              <a:rPr lang="de-DE">
                <a:latin typeface="Syntax"/>
              </a:rPr>
              <a:t>Gespräch mit Kind, teilweise mit SHP und/oder ASP, Logopädin, Psychomotorik</a:t>
            </a:r>
            <a:r>
              <a:rPr lang="de-CH">
                <a:latin typeface="Syntax"/>
              </a:rPr>
              <a:t>	</a:t>
            </a:r>
            <a:endParaRPr lang="de-DE">
              <a:latin typeface="Syntax"/>
            </a:endParaRPr>
          </a:p>
        </p:txBody>
      </p:sp>
    </p:spTree>
    <p:extLst>
      <p:ext uri="{BB962C8B-B14F-4D97-AF65-F5344CB8AC3E}">
        <p14:creationId xmlns:p14="http://schemas.microsoft.com/office/powerpoint/2010/main" val="330795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Hotsitzung 08">
  <a:themeElements>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fontScheme name="Hotsitzung 08">
      <a:majorFont>
        <a:latin typeface="Arial"/>
        <a:ea typeface="ヒラギノ角ゴ Pro W3"/>
        <a:cs typeface=""/>
      </a:majorFont>
      <a:minorFont>
        <a:latin typeface="Arial"/>
        <a:ea typeface="ヒラギノ角ゴ Pro W3"/>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lnDef>
  </a:objectDefaults>
  <a:extraClrSchemeLst>
    <a:extraClrScheme>
      <a:clrScheme name="Hotsitzung 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otsitzung 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otsitzung 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otsitzung 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otsitzung 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otsitzung 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otsitzung 08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otsitzung 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otsitzung 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otsitzung 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otsitzung 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otsitzung 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otsitzung 08 13">
        <a:dk1>
          <a:srgbClr val="FFFFFF"/>
        </a:dk1>
        <a:lt1>
          <a:srgbClr val="FFFFFF"/>
        </a:lt1>
        <a:dk2>
          <a:srgbClr val="ABCEE9"/>
        </a:dk2>
        <a:lt2>
          <a:srgbClr val="FFFFFF"/>
        </a:lt2>
        <a:accent1>
          <a:srgbClr val="005191"/>
        </a:accent1>
        <a:accent2>
          <a:srgbClr val="4781B0"/>
        </a:accent2>
        <a:accent3>
          <a:srgbClr val="D2E3F2"/>
        </a:accent3>
        <a:accent4>
          <a:srgbClr val="DADADA"/>
        </a:accent4>
        <a:accent5>
          <a:srgbClr val="AAB3C7"/>
        </a:accent5>
        <a:accent6>
          <a:srgbClr val="3F749F"/>
        </a:accent6>
        <a:hlink>
          <a:srgbClr val="8EB2CF"/>
        </a:hlink>
        <a:folHlink>
          <a:srgbClr val="FFFFFF"/>
        </a:folHlink>
      </a:clrScheme>
      <a:clrMap bg1="dk2" tx1="lt1" bg2="dk1" tx2="lt2" accent1="accent1" accent2="accent2" accent3="accent3" accent4="accent4" accent5="accent5" accent6="accent6" hlink="hlink" folHlink="folHlink"/>
    </a:extraClrScheme>
    <a:extraClrScheme>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Hotsitzung 08">
  <a:themeElements>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fontScheme name="Hotsitzung 08">
      <a:majorFont>
        <a:latin typeface="Arial"/>
        <a:ea typeface="ヒラギノ角ゴ Pro W3"/>
        <a:cs typeface=""/>
      </a:majorFont>
      <a:minorFont>
        <a:latin typeface="Arial"/>
        <a:ea typeface="ヒラギノ角ゴ Pro W3"/>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lnDef>
  </a:objectDefaults>
  <a:extraClrSchemeLst>
    <a:extraClrScheme>
      <a:clrScheme name="Hotsitzung 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otsitzung 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otsitzung 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otsitzung 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otsitzung 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otsitzung 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otsitzung 08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otsitzung 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otsitzung 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otsitzung 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otsitzung 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otsitzung 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otsitzung 08 13">
        <a:dk1>
          <a:srgbClr val="FFFFFF"/>
        </a:dk1>
        <a:lt1>
          <a:srgbClr val="FFFFFF"/>
        </a:lt1>
        <a:dk2>
          <a:srgbClr val="ABCEE9"/>
        </a:dk2>
        <a:lt2>
          <a:srgbClr val="FFFFFF"/>
        </a:lt2>
        <a:accent1>
          <a:srgbClr val="005191"/>
        </a:accent1>
        <a:accent2>
          <a:srgbClr val="4781B0"/>
        </a:accent2>
        <a:accent3>
          <a:srgbClr val="D2E3F2"/>
        </a:accent3>
        <a:accent4>
          <a:srgbClr val="DADADA"/>
        </a:accent4>
        <a:accent5>
          <a:srgbClr val="AAB3C7"/>
        </a:accent5>
        <a:accent6>
          <a:srgbClr val="3F749F"/>
        </a:accent6>
        <a:hlink>
          <a:srgbClr val="8EB2CF"/>
        </a:hlink>
        <a:folHlink>
          <a:srgbClr val="FFFFFF"/>
        </a:folHlink>
      </a:clrScheme>
      <a:clrMap bg1="dk2" tx1="lt1" bg2="dk1" tx2="lt2" accent1="accent1" accent2="accent2" accent3="accent3" accent4="accent4" accent5="accent5" accent6="accent6" hlink="hlink" folHlink="folHlink"/>
    </a:extraClrScheme>
    <a:extraClrScheme>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Hotsitzung 08">
  <a:themeElements>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fontScheme name="Hotsitzung 08">
      <a:majorFont>
        <a:latin typeface="Arial"/>
        <a:ea typeface="ヒラギノ角ゴ Pro W3"/>
        <a:cs typeface=""/>
      </a:majorFont>
      <a:minorFont>
        <a:latin typeface="Arial"/>
        <a:ea typeface="ヒラギノ角ゴ Pro W3"/>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lnDef>
  </a:objectDefaults>
  <a:extraClrSchemeLst>
    <a:extraClrScheme>
      <a:clrScheme name="Hotsitzung 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otsitzung 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otsitzung 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otsitzung 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otsitzung 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otsitzung 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otsitzung 08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otsitzung 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otsitzung 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otsitzung 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otsitzung 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otsitzung 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otsitzung 08 13">
        <a:dk1>
          <a:srgbClr val="FFFFFF"/>
        </a:dk1>
        <a:lt1>
          <a:srgbClr val="FFFFFF"/>
        </a:lt1>
        <a:dk2>
          <a:srgbClr val="ABCEE9"/>
        </a:dk2>
        <a:lt2>
          <a:srgbClr val="FFFFFF"/>
        </a:lt2>
        <a:accent1>
          <a:srgbClr val="005191"/>
        </a:accent1>
        <a:accent2>
          <a:srgbClr val="4781B0"/>
        </a:accent2>
        <a:accent3>
          <a:srgbClr val="D2E3F2"/>
        </a:accent3>
        <a:accent4>
          <a:srgbClr val="DADADA"/>
        </a:accent4>
        <a:accent5>
          <a:srgbClr val="AAB3C7"/>
        </a:accent5>
        <a:accent6>
          <a:srgbClr val="3F749F"/>
        </a:accent6>
        <a:hlink>
          <a:srgbClr val="8EB2CF"/>
        </a:hlink>
        <a:folHlink>
          <a:srgbClr val="FFFFFF"/>
        </a:folHlink>
      </a:clrScheme>
      <a:clrMap bg1="dk2" tx1="lt1" bg2="dk1" tx2="lt2" accent1="accent1" accent2="accent2" accent3="accent3" accent4="accent4" accent5="accent5" accent6="accent6" hlink="hlink" folHlink="folHlink"/>
    </a:extraClrScheme>
    <a:extraClrScheme>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78A1FE0FE892D459B7598AE36DC2F1C" ma:contentTypeVersion="10" ma:contentTypeDescription="Ein neues Dokument erstellen." ma:contentTypeScope="" ma:versionID="a490c2198220377a50e5ea16a180f776">
  <xsd:schema xmlns:xsd="http://www.w3.org/2001/XMLSchema" xmlns:xs="http://www.w3.org/2001/XMLSchema" xmlns:p="http://schemas.microsoft.com/office/2006/metadata/properties" xmlns:ns2="812b3e65-3a72-45ef-9c37-8c9400f6d2c9" xmlns:ns3="de1beac5-a9f4-407e-a6a0-13a84c511063" targetNamespace="http://schemas.microsoft.com/office/2006/metadata/properties" ma:root="true" ma:fieldsID="ecd18617e1203d707354ede36af3418c" ns2:_="" ns3:_="">
    <xsd:import namespace="812b3e65-3a72-45ef-9c37-8c9400f6d2c9"/>
    <xsd:import namespace="de1beac5-a9f4-407e-a6a0-13a84c5110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2b3e65-3a72-45ef-9c37-8c9400f6d2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b3b34351-37b4-4ef0-a01a-0189aaebe71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1beac5-a9f4-407e-a6a0-13a84c51106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e413a6f-315e-4625-b8ce-bb94e13b3af8}" ma:internalName="TaxCatchAll" ma:showField="CatchAllData" ma:web="de1beac5-a9f4-407e-a6a0-13a84c5110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e1beac5-a9f4-407e-a6a0-13a84c511063" xsi:nil="true"/>
    <lcf76f155ced4ddcb4097134ff3c332f xmlns="812b3e65-3a72-45ef-9c37-8c9400f6d2c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B22C6B-3509-4D10-AEE9-E1DCA059B103}"/>
</file>

<file path=customXml/itemProps2.xml><?xml version="1.0" encoding="utf-8"?>
<ds:datastoreItem xmlns:ds="http://schemas.openxmlformats.org/officeDocument/2006/customXml" ds:itemID="{10FADFB5-93B7-435F-8D4A-528F0622E59E}">
  <ds:schemaRefs>
    <ds:schemaRef ds:uri="http://schemas.microsoft.com/sharepoint/v3/contenttype/forms"/>
  </ds:schemaRefs>
</ds:datastoreItem>
</file>

<file path=customXml/itemProps3.xml><?xml version="1.0" encoding="utf-8"?>
<ds:datastoreItem xmlns:ds="http://schemas.openxmlformats.org/officeDocument/2006/customXml" ds:itemID="{FA4C8C84-1280-44B1-9443-063273A3A7CF}">
  <ds:schemaRefs>
    <ds:schemaRef ds:uri="812b3e65-3a72-45ef-9c37-8c9400f6d2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17</Slides>
  <Notes>17</Notes>
  <HiddenSlides>0</HiddenSlides>
  <ScaleCrop>false</ScaleCrop>
  <HeadingPairs>
    <vt:vector size="4" baseType="variant">
      <vt:variant>
        <vt:lpstr>Theme</vt:lpstr>
      </vt:variant>
      <vt:variant>
        <vt:i4>7</vt:i4>
      </vt:variant>
      <vt:variant>
        <vt:lpstr>Slide Titles</vt:lpstr>
      </vt:variant>
      <vt:variant>
        <vt:i4>17</vt:i4>
      </vt:variant>
    </vt:vector>
  </HeadingPairs>
  <TitlesOfParts>
    <vt:vector size="24" baseType="lpstr">
      <vt:lpstr>Larissa</vt:lpstr>
      <vt:lpstr>Benutzerdefiniertes Design</vt:lpstr>
      <vt:lpstr>2_Hotsitzung 08</vt:lpstr>
      <vt:lpstr>3_Hotsitzung 08</vt:lpstr>
      <vt:lpstr>1_Benutzerdefiniertes Design</vt:lpstr>
      <vt:lpstr>4_Hotsitzung 08</vt:lpstr>
      <vt:lpstr>2_Benutzerdefiniertes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RZSchulen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Dominik Lehner</dc:creator>
  <cp:revision>1</cp:revision>
  <cp:lastPrinted>2023-12-01T07:58:53Z</cp:lastPrinted>
  <dcterms:created xsi:type="dcterms:W3CDTF">2012-08-24T08:41:15Z</dcterms:created>
  <dcterms:modified xsi:type="dcterms:W3CDTF">2025-11-25T16:53:35Z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0x010100B78A1FE0FE892D459B7598AE36DC2F1C</vt:lpwstr>
  </property>
  <property fmtid="{D5CDD505-2E9C-101B-9397-08002B2CF9AE}" pid="3" name="MediaServiceImageTags">
    <vt:lpwstr/>
  </property>
  <property fmtid="{D5CDD505-2E9C-101B-9397-08002B2CF9AE}" pid="4" name="Order">
    <vt:lpwstr>2610400.00000000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