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1A_DFAD8CA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2_C3661635.xml" ContentType="application/vnd.ms-powerpoint.comments+xml"/>
  <Override PartName="/ppt/notesSlides/notesSlide17.xml" ContentType="application/vnd.openxmlformats-officedocument.presentationml.notesSlide+xml"/>
  <Override PartName="/ppt/comments/modernComment_18D_CBCB8BA1.xml" ContentType="application/vnd.ms-powerpoint.comments+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6" r:id="rId6"/>
    <p:sldMasterId id="2147483679" r:id="rId7"/>
  </p:sldMasterIdLst>
  <p:notesMasterIdLst>
    <p:notesMasterId r:id="rId30"/>
  </p:notesMasterIdLst>
  <p:handoutMasterIdLst>
    <p:handoutMasterId r:id="rId31"/>
  </p:handoutMasterIdLst>
  <p:sldIdLst>
    <p:sldId id="256" r:id="rId8"/>
    <p:sldId id="541" r:id="rId9"/>
    <p:sldId id="540" r:id="rId10"/>
    <p:sldId id="260" r:id="rId11"/>
    <p:sldId id="545" r:id="rId12"/>
    <p:sldId id="534" r:id="rId13"/>
    <p:sldId id="463" r:id="rId14"/>
    <p:sldId id="267" r:id="rId15"/>
    <p:sldId id="268" r:id="rId16"/>
    <p:sldId id="347" r:id="rId17"/>
    <p:sldId id="349" r:id="rId18"/>
    <p:sldId id="514" r:id="rId19"/>
    <p:sldId id="538" r:id="rId20"/>
    <p:sldId id="330" r:id="rId21"/>
    <p:sldId id="331" r:id="rId22"/>
    <p:sldId id="546" r:id="rId23"/>
    <p:sldId id="332" r:id="rId24"/>
    <p:sldId id="263" r:id="rId25"/>
    <p:sldId id="337" r:id="rId26"/>
    <p:sldId id="274" r:id="rId27"/>
    <p:sldId id="397" r:id="rId28"/>
    <p:sldId id="539" r:id="rId29"/>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33882-7EA9-DE48-3F8E-52A07FB46E66}" name="Sigg Corinne Gemeindeschule Schwyz" initials="SS" userId="S::corinne.sigg@schule.gemeindeschwyz.ch::65ac4485-e142-46ba-ba2c-eaf219887c07" providerId="AD"/>
  <p188:author id="{611C4F98-E0E6-D0E1-49E3-78F46DF1A4E8}" name="Steiner Anita Gemeindeschule Schwyz" initials="" userId="S::anita.steiner@schule.gemeindeschwyz.ch::2d312792-0254-4dd4-ae6f-6f1ad914f222" providerId="AD"/>
  <p188:author id="{63E993A0-2B2C-5E0F-E3A2-BA2EEA8B29E1}" name="Dübendorfer Salome Gemeindeschule Schwyz" initials="DS" userId="S::salome.duebendorfer@schule.gemeindeschwyz.ch::36969726-3df1-4350-b622-6f5a1427509e" providerId="AD"/>
  <p188:author id="{C64441BA-165D-3D7D-C1D1-75FE21E2D8E4}" name="da Silva Vieira Verena Gemeindeschule Schwyz" initials="dS" userId="S::verena.dasilva@schule.gemeindeschwyz.ch::b50aca5a-01ba-4cf5-819c-f84919feb6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FA26"/>
    <a:srgbClr val="E49090"/>
    <a:srgbClr val="64ED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übendorfer Salome Gemeindeschule Schwyz" userId="S::salome.duebendorfer@schule.gemeindeschwyz.ch::36969726-3df1-4350-b622-6f5a1427509e" providerId="AD" clId="Web-{C37FCA2F-46C1-0198-A67A-582A9578ED43}"/>
    <pc:docChg chg="modSld">
      <pc:chgData name="Dübendorfer Salome Gemeindeschule Schwyz" userId="S::salome.duebendorfer@schule.gemeindeschwyz.ch::36969726-3df1-4350-b622-6f5a1427509e" providerId="AD" clId="Web-{C37FCA2F-46C1-0198-A67A-582A9578ED43}" dt="2025-10-20T12:27:25.480" v="40" actId="1076"/>
      <pc:docMkLst>
        <pc:docMk/>
      </pc:docMkLst>
      <pc:sldChg chg="modSp">
        <pc:chgData name="Dübendorfer Salome Gemeindeschule Schwyz" userId="S::salome.duebendorfer@schule.gemeindeschwyz.ch::36969726-3df1-4350-b622-6f5a1427509e" providerId="AD" clId="Web-{C37FCA2F-46C1-0198-A67A-582A9578ED43}" dt="2025-10-20T12:27:25.480" v="40" actId="1076"/>
        <pc:sldMkLst>
          <pc:docMk/>
          <pc:sldMk cId="1114791813" sldId="256"/>
        </pc:sldMkLst>
        <pc:picChg chg="mod">
          <ac:chgData name="Dübendorfer Salome Gemeindeschule Schwyz" userId="S::salome.duebendorfer@schule.gemeindeschwyz.ch::36969726-3df1-4350-b622-6f5a1427509e" providerId="AD" clId="Web-{C37FCA2F-46C1-0198-A67A-582A9578ED43}" dt="2025-10-20T12:27:25.198" v="39" actId="1076"/>
          <ac:picMkLst>
            <pc:docMk/>
            <pc:sldMk cId="1114791813" sldId="256"/>
            <ac:picMk id="4" creationId="{00000000-0000-0000-0000-000000000000}"/>
          </ac:picMkLst>
        </pc:picChg>
        <pc:picChg chg="mod">
          <ac:chgData name="Dübendorfer Salome Gemeindeschule Schwyz" userId="S::salome.duebendorfer@schule.gemeindeschwyz.ch::36969726-3df1-4350-b622-6f5a1427509e" providerId="AD" clId="Web-{C37FCA2F-46C1-0198-A67A-582A9578ED43}" dt="2025-10-20T12:27:25.480" v="40" actId="1076"/>
          <ac:picMkLst>
            <pc:docMk/>
            <pc:sldMk cId="1114791813" sldId="256"/>
            <ac:picMk id="13" creationId="{00000000-0000-0000-0000-000000000000}"/>
          </ac:picMkLst>
        </pc:picChg>
      </pc:sldChg>
      <pc:sldChg chg="modSp">
        <pc:chgData name="Dübendorfer Salome Gemeindeschule Schwyz" userId="S::salome.duebendorfer@schule.gemeindeschwyz.ch::36969726-3df1-4350-b622-6f5a1427509e" providerId="AD" clId="Web-{C37FCA2F-46C1-0198-A67A-582A9578ED43}" dt="2025-10-20T12:27:23.401" v="37" actId="20577"/>
        <pc:sldMkLst>
          <pc:docMk/>
          <pc:sldMk cId="530934356" sldId="260"/>
        </pc:sldMkLst>
        <pc:spChg chg="mod">
          <ac:chgData name="Dübendorfer Salome Gemeindeschule Schwyz" userId="S::salome.duebendorfer@schule.gemeindeschwyz.ch::36969726-3df1-4350-b622-6f5a1427509e" providerId="AD" clId="Web-{C37FCA2F-46C1-0198-A67A-582A9578ED43}" dt="2025-10-20T12:27:23.401" v="37" actId="20577"/>
          <ac:spMkLst>
            <pc:docMk/>
            <pc:sldMk cId="530934356" sldId="260"/>
            <ac:spMk id="2" creationId="{00000000-0000-0000-0000-000000000000}"/>
          </ac:spMkLst>
        </pc:spChg>
        <pc:spChg chg="mod">
          <ac:chgData name="Dübendorfer Salome Gemeindeschule Schwyz" userId="S::salome.duebendorfer@schule.gemeindeschwyz.ch::36969726-3df1-4350-b622-6f5a1427509e" providerId="AD" clId="Web-{C37FCA2F-46C1-0198-A67A-582A9578ED43}" dt="2025-10-20T12:27:23.245" v="36" actId="20577"/>
          <ac:spMkLst>
            <pc:docMk/>
            <pc:sldMk cId="530934356" sldId="260"/>
            <ac:spMk id="3" creationId="{00000000-0000-0000-0000-000000000000}"/>
          </ac:spMkLst>
        </pc:spChg>
      </pc:sldChg>
      <pc:sldChg chg="modSp">
        <pc:chgData name="Dübendorfer Salome Gemeindeschule Schwyz" userId="S::salome.duebendorfer@schule.gemeindeschwyz.ch::36969726-3df1-4350-b622-6f5a1427509e" providerId="AD" clId="Web-{C37FCA2F-46C1-0198-A67A-582A9578ED43}" dt="2025-10-20T12:27:25.167" v="38" actId="20577"/>
        <pc:sldMkLst>
          <pc:docMk/>
          <pc:sldMk cId="389890029" sldId="540"/>
        </pc:sldMkLst>
        <pc:spChg chg="mod">
          <ac:chgData name="Dübendorfer Salome Gemeindeschule Schwyz" userId="S::salome.duebendorfer@schule.gemeindeschwyz.ch::36969726-3df1-4350-b622-6f5a1427509e" providerId="AD" clId="Web-{C37FCA2F-46C1-0198-A67A-582A9578ED43}" dt="2025-10-20T12:27:25.167" v="38" actId="20577"/>
          <ac:spMkLst>
            <pc:docMk/>
            <pc:sldMk cId="389890029" sldId="540"/>
            <ac:spMk id="3" creationId="{A435260B-781B-D18B-5D6E-26F63B5EB824}"/>
          </ac:spMkLst>
        </pc:spChg>
      </pc:sldChg>
      <pc:sldChg chg="modSp">
        <pc:chgData name="Dübendorfer Salome Gemeindeschule Schwyz" userId="S::salome.duebendorfer@schule.gemeindeschwyz.ch::36969726-3df1-4350-b622-6f5a1427509e" providerId="AD" clId="Web-{C37FCA2F-46C1-0198-A67A-582A9578ED43}" dt="2025-10-20T12:27:22.948" v="34" actId="20577"/>
        <pc:sldMkLst>
          <pc:docMk/>
          <pc:sldMk cId="1885818322" sldId="545"/>
        </pc:sldMkLst>
        <pc:spChg chg="mod">
          <ac:chgData name="Dübendorfer Salome Gemeindeschule Schwyz" userId="S::salome.duebendorfer@schule.gemeindeschwyz.ch::36969726-3df1-4350-b622-6f5a1427509e" providerId="AD" clId="Web-{C37FCA2F-46C1-0198-A67A-582A9578ED43}" dt="2025-10-20T12:27:22.948" v="34" actId="20577"/>
          <ac:spMkLst>
            <pc:docMk/>
            <pc:sldMk cId="1885818322" sldId="545"/>
            <ac:spMk id="2" creationId="{16B17DF5-5313-3738-1679-3E030064C870}"/>
          </ac:spMkLst>
        </pc:spChg>
        <pc:spChg chg="mod">
          <ac:chgData name="Dübendorfer Salome Gemeindeschule Schwyz" userId="S::salome.duebendorfer@schule.gemeindeschwyz.ch::36969726-3df1-4350-b622-6f5a1427509e" providerId="AD" clId="Web-{C37FCA2F-46C1-0198-A67A-582A9578ED43}" dt="2025-10-20T12:27:22.917" v="33" actId="20577"/>
          <ac:spMkLst>
            <pc:docMk/>
            <pc:sldMk cId="1885818322" sldId="545"/>
            <ac:spMk id="3" creationId="{4275ED87-84A7-0FD7-70AE-C4BD91276074}"/>
          </ac:spMkLst>
        </pc:spChg>
      </pc:sldChg>
    </pc:docChg>
  </pc:docChgLst>
  <pc:docChgLst>
    <pc:chgData name="Sigg Corinne Gemeindeschule Schwyz" userId="S::corinne.sigg@schule.gemeindeschwyz.ch::65ac4485-e142-46ba-ba2c-eaf219887c07" providerId="AD" clId="Web-{9DFFCF89-C9DE-37CF-B3F8-0B435239E100}"/>
    <pc:docChg chg="mod">
      <pc:chgData name="Sigg Corinne Gemeindeschule Schwyz" userId="S::corinne.sigg@schule.gemeindeschwyz.ch::65ac4485-e142-46ba-ba2c-eaf219887c07" providerId="AD" clId="Web-{9DFFCF89-C9DE-37CF-B3F8-0B435239E100}" dt="2025-10-24T09:15:17.815" v="0"/>
      <pc:docMkLst>
        <pc:docMk/>
      </pc:docMkLst>
    </pc:docChg>
  </pc:docChgLst>
  <pc:docChgLst>
    <pc:chgData name="Suter Tanja Gemeindeschule Schwyz" userId="S::tanja.suter@schule.gemeindeschwyz.ch::18425747-b692-4da1-b149-adb7f4ee78ac" providerId="AD" clId="Web-{61C180EE-B501-3D21-C83B-5736F054C83D}"/>
    <pc:docChg chg="modSld">
      <pc:chgData name="Suter Tanja Gemeindeschule Schwyz" userId="S::tanja.suter@schule.gemeindeschwyz.ch::18425747-b692-4da1-b149-adb7f4ee78ac" providerId="AD" clId="Web-{61C180EE-B501-3D21-C83B-5736F054C83D}" dt="2025-11-06T16:52:16.833" v="14"/>
      <pc:docMkLst>
        <pc:docMk/>
      </pc:docMkLst>
      <pc:sldChg chg="modNotes">
        <pc:chgData name="Suter Tanja Gemeindeschule Schwyz" userId="S::tanja.suter@schule.gemeindeschwyz.ch::18425747-b692-4da1-b149-adb7f4ee78ac" providerId="AD" clId="Web-{61C180EE-B501-3D21-C83B-5736F054C83D}" dt="2025-11-06T16:52:16.833" v="14"/>
        <pc:sldMkLst>
          <pc:docMk/>
          <pc:sldMk cId="1114791813" sldId="256"/>
        </pc:sldMkLst>
      </pc:sldChg>
    </pc:docChg>
  </pc:docChgLst>
  <pc:docChgLst>
    <pc:chgData name="da Silva Vieira Verena Gemeindeschule Schwyz" userId="S::verena.dasilva@schule.gemeindeschwyz.ch::b50aca5a-01ba-4cf5-819c-f84919feb607" providerId="AD" clId="Web-{9085D2C8-B009-32FD-3677-AAB43ADCF809}"/>
    <pc:docChg chg="modSld">
      <pc:chgData name="da Silva Vieira Verena Gemeindeschule Schwyz" userId="S::verena.dasilva@schule.gemeindeschwyz.ch::b50aca5a-01ba-4cf5-819c-f84919feb607" providerId="AD" clId="Web-{9085D2C8-B009-32FD-3677-AAB43ADCF809}" dt="2025-10-17T13:43:36.919" v="7"/>
      <pc:docMkLst>
        <pc:docMk/>
      </pc:docMkLst>
      <pc:sldChg chg="modNotes">
        <pc:chgData name="da Silva Vieira Verena Gemeindeschule Schwyz" userId="S::verena.dasilva@schule.gemeindeschwyz.ch::b50aca5a-01ba-4cf5-819c-f84919feb607" providerId="AD" clId="Web-{9085D2C8-B009-32FD-3677-AAB43ADCF809}" dt="2025-10-17T13:43:36.919" v="7"/>
        <pc:sldMkLst>
          <pc:docMk/>
          <pc:sldMk cId="3278247477" sldId="274"/>
        </pc:sldMkLst>
      </pc:sldChg>
      <pc:sldChg chg="modNotes">
        <pc:chgData name="da Silva Vieira Verena Gemeindeschule Schwyz" userId="S::verena.dasilva@schule.gemeindeschwyz.ch::b50aca5a-01ba-4cf5-819c-f84919feb607" providerId="AD" clId="Web-{9085D2C8-B009-32FD-3677-AAB43ADCF809}" dt="2025-10-17T13:42:58.982" v="4"/>
        <pc:sldMkLst>
          <pc:docMk/>
          <pc:sldMk cId="2311255445" sldId="332"/>
        </pc:sldMkLst>
      </pc:sldChg>
    </pc:docChg>
  </pc:docChgLst>
  <pc:docChgLst>
    <pc:chgData name="Dübendorfer Salome Gemeindeschule Schwyz" userId="S::salome.duebendorfer@schule.gemeindeschwyz.ch::36969726-3df1-4350-b622-6f5a1427509e" providerId="AD" clId="Web-{72426D2A-C9CC-C48D-105B-318DEC2384B5}"/>
    <pc:docChg chg="modSld">
      <pc:chgData name="Dübendorfer Salome Gemeindeschule Schwyz" userId="S::salome.duebendorfer@schule.gemeindeschwyz.ch::36969726-3df1-4350-b622-6f5a1427509e" providerId="AD" clId="Web-{72426D2A-C9CC-C48D-105B-318DEC2384B5}" dt="2025-10-31T18:43:22.207" v="214"/>
      <pc:docMkLst>
        <pc:docMk/>
      </pc:docMkLst>
      <pc:sldChg chg="modSp">
        <pc:chgData name="Dübendorfer Salome Gemeindeschule Schwyz" userId="S::salome.duebendorfer@schule.gemeindeschwyz.ch::36969726-3df1-4350-b622-6f5a1427509e" providerId="AD" clId="Web-{72426D2A-C9CC-C48D-105B-318DEC2384B5}" dt="2025-10-31T18:26:31.369" v="61" actId="20577"/>
        <pc:sldMkLst>
          <pc:docMk/>
          <pc:sldMk cId="530934356" sldId="260"/>
        </pc:sldMkLst>
        <pc:spChg chg="mod">
          <ac:chgData name="Dübendorfer Salome Gemeindeschule Schwyz" userId="S::salome.duebendorfer@schule.gemeindeschwyz.ch::36969726-3df1-4350-b622-6f5a1427509e" providerId="AD" clId="Web-{72426D2A-C9CC-C48D-105B-318DEC2384B5}" dt="2025-10-31T18:26:31.369" v="61" actId="20577"/>
          <ac:spMkLst>
            <pc:docMk/>
            <pc:sldMk cId="530934356" sldId="260"/>
            <ac:spMk id="2" creationId="{00000000-0000-0000-0000-000000000000}"/>
          </ac:spMkLst>
        </pc:spChg>
        <pc:spChg chg="mod">
          <ac:chgData name="Dübendorfer Salome Gemeindeschule Schwyz" userId="S::salome.duebendorfer@schule.gemeindeschwyz.ch::36969726-3df1-4350-b622-6f5a1427509e" providerId="AD" clId="Web-{72426D2A-C9CC-C48D-105B-318DEC2384B5}" dt="2025-10-31T18:26:29.650" v="60" actId="20577"/>
          <ac:spMkLst>
            <pc:docMk/>
            <pc:sldMk cId="530934356" sldId="260"/>
            <ac:spMk id="3" creationId="{00000000-0000-0000-0000-000000000000}"/>
          </ac:spMkLst>
        </pc:spChg>
      </pc:sldChg>
      <pc:sldChg chg="modNotes">
        <pc:chgData name="Dübendorfer Salome Gemeindeschule Schwyz" userId="S::salome.duebendorfer@schule.gemeindeschwyz.ch::36969726-3df1-4350-b622-6f5a1427509e" providerId="AD" clId="Web-{72426D2A-C9CC-C48D-105B-318DEC2384B5}" dt="2025-10-31T18:34:25.577" v="176"/>
        <pc:sldMkLst>
          <pc:docMk/>
          <pc:sldMk cId="3278247477" sldId="274"/>
        </pc:sldMkLst>
      </pc:sldChg>
      <pc:sldChg chg="modSp">
        <pc:chgData name="Dübendorfer Salome Gemeindeschule Schwyz" userId="S::salome.duebendorfer@schule.gemeindeschwyz.ch::36969726-3df1-4350-b622-6f5a1427509e" providerId="AD" clId="Web-{72426D2A-C9CC-C48D-105B-318DEC2384B5}" dt="2025-10-31T18:33:38.842" v="114" actId="20577"/>
        <pc:sldMkLst>
          <pc:docMk/>
          <pc:sldMk cId="2311255445" sldId="332"/>
        </pc:sldMkLst>
        <pc:spChg chg="mod">
          <ac:chgData name="Dübendorfer Salome Gemeindeschule Schwyz" userId="S::salome.duebendorfer@schule.gemeindeschwyz.ch::36969726-3df1-4350-b622-6f5a1427509e" providerId="AD" clId="Web-{72426D2A-C9CC-C48D-105B-318DEC2384B5}" dt="2025-10-31T18:33:38.842" v="114" actId="20577"/>
          <ac:spMkLst>
            <pc:docMk/>
            <pc:sldMk cId="2311255445" sldId="332"/>
            <ac:spMk id="34" creationId="{00000000-0000-0000-0000-000000000000}"/>
          </ac:spMkLst>
        </pc:spChg>
      </pc:sldChg>
      <pc:sldChg chg="modNotes">
        <pc:chgData name="Dübendorfer Salome Gemeindeschule Schwyz" userId="S::salome.duebendorfer@schule.gemeindeschwyz.ch::36969726-3df1-4350-b622-6f5a1427509e" providerId="AD" clId="Web-{72426D2A-C9CC-C48D-105B-318DEC2384B5}" dt="2025-10-31T18:43:22.207" v="214"/>
        <pc:sldMkLst>
          <pc:docMk/>
          <pc:sldMk cId="1682439712" sldId="349"/>
        </pc:sldMkLst>
      </pc:sldChg>
      <pc:sldChg chg="modSp">
        <pc:chgData name="Dübendorfer Salome Gemeindeschule Schwyz" userId="S::salome.duebendorfer@schule.gemeindeschwyz.ch::36969726-3df1-4350-b622-6f5a1427509e" providerId="AD" clId="Web-{72426D2A-C9CC-C48D-105B-318DEC2384B5}" dt="2025-10-31T18:38:19.892" v="197" actId="20577"/>
        <pc:sldMkLst>
          <pc:docMk/>
          <pc:sldMk cId="3419114401" sldId="397"/>
        </pc:sldMkLst>
        <pc:spChg chg="mod">
          <ac:chgData name="Dübendorfer Salome Gemeindeschule Schwyz" userId="S::salome.duebendorfer@schule.gemeindeschwyz.ch::36969726-3df1-4350-b622-6f5a1427509e" providerId="AD" clId="Web-{72426D2A-C9CC-C48D-105B-318DEC2384B5}" dt="2025-10-31T18:38:19.892" v="197" actId="20577"/>
          <ac:spMkLst>
            <pc:docMk/>
            <pc:sldMk cId="3419114401" sldId="397"/>
            <ac:spMk id="18" creationId="{E2D32B70-4859-40F2-A9B5-8C01E49B6DBE}"/>
          </ac:spMkLst>
        </pc:spChg>
      </pc:sldChg>
      <pc:sldChg chg="modSp">
        <pc:chgData name="Dübendorfer Salome Gemeindeschule Schwyz" userId="S::salome.duebendorfer@schule.gemeindeschwyz.ch::36969726-3df1-4350-b622-6f5a1427509e" providerId="AD" clId="Web-{72426D2A-C9CC-C48D-105B-318DEC2384B5}" dt="2025-10-31T18:32:02.887" v="111" actId="20577"/>
        <pc:sldMkLst>
          <pc:docMk/>
          <pc:sldMk cId="3752692898" sldId="538"/>
        </pc:sldMkLst>
        <pc:spChg chg="mod">
          <ac:chgData name="Dübendorfer Salome Gemeindeschule Schwyz" userId="S::salome.duebendorfer@schule.gemeindeschwyz.ch::36969726-3df1-4350-b622-6f5a1427509e" providerId="AD" clId="Web-{72426D2A-C9CC-C48D-105B-318DEC2384B5}" dt="2025-10-31T18:32:02.887" v="111" actId="20577"/>
          <ac:spMkLst>
            <pc:docMk/>
            <pc:sldMk cId="3752692898" sldId="538"/>
            <ac:spMk id="2" creationId="{48697930-619F-4B14-85E8-7CC7DD0A6C3C}"/>
          </ac:spMkLst>
        </pc:spChg>
        <pc:spChg chg="mod">
          <ac:chgData name="Dübendorfer Salome Gemeindeschule Schwyz" userId="S::salome.duebendorfer@schule.gemeindeschwyz.ch::36969726-3df1-4350-b622-6f5a1427509e" providerId="AD" clId="Web-{72426D2A-C9CC-C48D-105B-318DEC2384B5}" dt="2025-10-31T18:29:57.917" v="110" actId="20577"/>
          <ac:spMkLst>
            <pc:docMk/>
            <pc:sldMk cId="3752692898" sldId="538"/>
            <ac:spMk id="3" creationId="{8656A6A4-4A0A-461C-8902-D24FC56E801A}"/>
          </ac:spMkLst>
        </pc:spChg>
      </pc:sldChg>
      <pc:sldChg chg="modSp">
        <pc:chgData name="Dübendorfer Salome Gemeindeschule Schwyz" userId="S::salome.duebendorfer@schule.gemeindeschwyz.ch::36969726-3df1-4350-b622-6f5a1427509e" providerId="AD" clId="Web-{72426D2A-C9CC-C48D-105B-318DEC2384B5}" dt="2025-10-31T18:26:14.760" v="46" actId="20577"/>
        <pc:sldMkLst>
          <pc:docMk/>
          <pc:sldMk cId="389890029" sldId="540"/>
        </pc:sldMkLst>
        <pc:spChg chg="mod">
          <ac:chgData name="Dübendorfer Salome Gemeindeschule Schwyz" userId="S::salome.duebendorfer@schule.gemeindeschwyz.ch::36969726-3df1-4350-b622-6f5a1427509e" providerId="AD" clId="Web-{72426D2A-C9CC-C48D-105B-318DEC2384B5}" dt="2025-10-31T18:26:14.760" v="46" actId="20577"/>
          <ac:spMkLst>
            <pc:docMk/>
            <pc:sldMk cId="389890029" sldId="540"/>
            <ac:spMk id="3" creationId="{A435260B-781B-D18B-5D6E-26F63B5EB824}"/>
          </ac:spMkLst>
        </pc:spChg>
      </pc:sldChg>
      <pc:sldChg chg="modSp">
        <pc:chgData name="Dübendorfer Salome Gemeindeschule Schwyz" userId="S::salome.duebendorfer@schule.gemeindeschwyz.ch::36969726-3df1-4350-b622-6f5a1427509e" providerId="AD" clId="Web-{72426D2A-C9CC-C48D-105B-318DEC2384B5}" dt="2025-10-31T18:25:53.478" v="34" actId="20577"/>
        <pc:sldMkLst>
          <pc:docMk/>
          <pc:sldMk cId="2316132938" sldId="541"/>
        </pc:sldMkLst>
        <pc:spChg chg="mod">
          <ac:chgData name="Dübendorfer Salome Gemeindeschule Schwyz" userId="S::salome.duebendorfer@schule.gemeindeschwyz.ch::36969726-3df1-4350-b622-6f5a1427509e" providerId="AD" clId="Web-{72426D2A-C9CC-C48D-105B-318DEC2384B5}" dt="2025-10-31T18:25:53.478" v="34" actId="20577"/>
          <ac:spMkLst>
            <pc:docMk/>
            <pc:sldMk cId="2316132938" sldId="541"/>
            <ac:spMk id="3" creationId="{82A5018E-D14A-8AD4-46D0-4506C3CE9AB5}"/>
          </ac:spMkLst>
        </pc:spChg>
      </pc:sldChg>
      <pc:sldChg chg="modSp">
        <pc:chgData name="Dübendorfer Salome Gemeindeschule Schwyz" userId="S::salome.duebendorfer@schule.gemeindeschwyz.ch::36969726-3df1-4350-b622-6f5a1427509e" providerId="AD" clId="Web-{72426D2A-C9CC-C48D-105B-318DEC2384B5}" dt="2025-10-31T18:27:13.854" v="89" actId="20577"/>
        <pc:sldMkLst>
          <pc:docMk/>
          <pc:sldMk cId="1885818322" sldId="545"/>
        </pc:sldMkLst>
        <pc:spChg chg="mod">
          <ac:chgData name="Dübendorfer Salome Gemeindeschule Schwyz" userId="S::salome.duebendorfer@schule.gemeindeschwyz.ch::36969726-3df1-4350-b622-6f5a1427509e" providerId="AD" clId="Web-{72426D2A-C9CC-C48D-105B-318DEC2384B5}" dt="2025-10-31T18:26:49.650" v="71" actId="20577"/>
          <ac:spMkLst>
            <pc:docMk/>
            <pc:sldMk cId="1885818322" sldId="545"/>
            <ac:spMk id="2" creationId="{16B17DF5-5313-3738-1679-3E030064C870}"/>
          </ac:spMkLst>
        </pc:spChg>
        <pc:spChg chg="mod">
          <ac:chgData name="Dübendorfer Salome Gemeindeschule Schwyz" userId="S::salome.duebendorfer@schule.gemeindeschwyz.ch::36969726-3df1-4350-b622-6f5a1427509e" providerId="AD" clId="Web-{72426D2A-C9CC-C48D-105B-318DEC2384B5}" dt="2025-10-31T18:27:13.854" v="89" actId="20577"/>
          <ac:spMkLst>
            <pc:docMk/>
            <pc:sldMk cId="1885818322" sldId="545"/>
            <ac:spMk id="3" creationId="{4275ED87-84A7-0FD7-70AE-C4BD91276074}"/>
          </ac:spMkLst>
        </pc:spChg>
      </pc:sldChg>
    </pc:docChg>
  </pc:docChgLst>
  <pc:docChgLst>
    <pc:chgData name="da Silva Vieira Verena Gemeindeschule Schwyz" userId="S::verena.dasilva@schule.gemeindeschwyz.ch::b50aca5a-01ba-4cf5-819c-f84919feb607" providerId="AD" clId="Web-{3493ED1D-2F43-624D-FDF4-5B537DCAADBA}"/>
    <pc:docChg chg="modSld">
      <pc:chgData name="da Silva Vieira Verena Gemeindeschule Schwyz" userId="S::verena.dasilva@schule.gemeindeschwyz.ch::b50aca5a-01ba-4cf5-819c-f84919feb607" providerId="AD" clId="Web-{3493ED1D-2F43-624D-FDF4-5B537DCAADBA}" dt="2025-11-03T10:36:16.525" v="7" actId="20577"/>
      <pc:docMkLst>
        <pc:docMk/>
      </pc:docMkLst>
      <pc:sldChg chg="modSp">
        <pc:chgData name="da Silva Vieira Verena Gemeindeschule Schwyz" userId="S::verena.dasilva@schule.gemeindeschwyz.ch::b50aca5a-01ba-4cf5-819c-f84919feb607" providerId="AD" clId="Web-{3493ED1D-2F43-624D-FDF4-5B537DCAADBA}" dt="2025-11-03T10:36:16.525" v="7" actId="20577"/>
        <pc:sldMkLst>
          <pc:docMk/>
          <pc:sldMk cId="2316132938" sldId="541"/>
        </pc:sldMkLst>
        <pc:spChg chg="mod">
          <ac:chgData name="da Silva Vieira Verena Gemeindeschule Schwyz" userId="S::verena.dasilva@schule.gemeindeschwyz.ch::b50aca5a-01ba-4cf5-819c-f84919feb607" providerId="AD" clId="Web-{3493ED1D-2F43-624D-FDF4-5B537DCAADBA}" dt="2025-11-03T10:36:16.525" v="7" actId="20577"/>
          <ac:spMkLst>
            <pc:docMk/>
            <pc:sldMk cId="2316132938" sldId="541"/>
            <ac:spMk id="3" creationId="{82A5018E-D14A-8AD4-46D0-4506C3CE9AB5}"/>
          </ac:spMkLst>
        </pc:spChg>
      </pc:sldChg>
    </pc:docChg>
  </pc:docChgLst>
  <pc:docChgLst>
    <pc:chgData name="da Silva Vieira Verena Gemeindeschule Schwyz" userId="S::verena.dasilva@schule.gemeindeschwyz.ch::b50aca5a-01ba-4cf5-819c-f84919feb607" providerId="AD" clId="Web-{BE4B276B-1347-3A26-96AB-04705A9E58B0}"/>
    <pc:docChg chg="modSld">
      <pc:chgData name="da Silva Vieira Verena Gemeindeschule Schwyz" userId="S::verena.dasilva@schule.gemeindeschwyz.ch::b50aca5a-01ba-4cf5-819c-f84919feb607" providerId="AD" clId="Web-{BE4B276B-1347-3A26-96AB-04705A9E58B0}" dt="2025-10-24T19:25:22.681" v="10"/>
      <pc:docMkLst>
        <pc:docMk/>
      </pc:docMkLst>
      <pc:sldChg chg="modNotes">
        <pc:chgData name="da Silva Vieira Verena Gemeindeschule Schwyz" userId="S::verena.dasilva@schule.gemeindeschwyz.ch::b50aca5a-01ba-4cf5-819c-f84919feb607" providerId="AD" clId="Web-{BE4B276B-1347-3A26-96AB-04705A9E58B0}" dt="2025-10-24T19:25:22.681" v="10"/>
        <pc:sldMkLst>
          <pc:docMk/>
          <pc:sldMk cId="1952245355" sldId="347"/>
        </pc:sldMkLst>
      </pc:sldChg>
    </pc:docChg>
  </pc:docChgLst>
  <pc:docChgLst>
    <pc:chgData name="Dübendorfer Salome Gemeindeschule Schwyz" userId="S::salome.duebendorfer@schule.gemeindeschwyz.ch::36969726-3df1-4350-b622-6f5a1427509e" providerId="AD" clId="Web-{E52E6318-3BDD-A9F0-599A-E9985F274775}"/>
    <pc:docChg chg="mod modSld">
      <pc:chgData name="Dübendorfer Salome Gemeindeschule Schwyz" userId="S::salome.duebendorfer@schule.gemeindeschwyz.ch::36969726-3df1-4350-b622-6f5a1427509e" providerId="AD" clId="Web-{E52E6318-3BDD-A9F0-599A-E9985F274775}" dt="2025-10-20T13:26:48.943" v="317" actId="20577"/>
      <pc:docMkLst>
        <pc:docMk/>
      </pc:docMkLst>
      <pc:sldChg chg="modSp">
        <pc:chgData name="Dübendorfer Salome Gemeindeschule Schwyz" userId="S::salome.duebendorfer@schule.gemeindeschwyz.ch::36969726-3df1-4350-b622-6f5a1427509e" providerId="AD" clId="Web-{E52E6318-3BDD-A9F0-599A-E9985F274775}" dt="2025-10-20T12:40:07.722" v="9" actId="1076"/>
        <pc:sldMkLst>
          <pc:docMk/>
          <pc:sldMk cId="1114791813" sldId="256"/>
        </pc:sldMkLst>
        <pc:picChg chg="mod">
          <ac:chgData name="Dübendorfer Salome Gemeindeschule Schwyz" userId="S::salome.duebendorfer@schule.gemeindeschwyz.ch::36969726-3df1-4350-b622-6f5a1427509e" providerId="AD" clId="Web-{E52E6318-3BDD-A9F0-599A-E9985F274775}" dt="2025-10-20T12:40:07.722" v="9" actId="1076"/>
          <ac:picMkLst>
            <pc:docMk/>
            <pc:sldMk cId="1114791813" sldId="256"/>
            <ac:picMk id="4" creationId="{00000000-0000-0000-0000-000000000000}"/>
          </ac:picMkLst>
        </pc:picChg>
        <pc:picChg chg="mod">
          <ac:chgData name="Dübendorfer Salome Gemeindeschule Schwyz" userId="S::salome.duebendorfer@schule.gemeindeschwyz.ch::36969726-3df1-4350-b622-6f5a1427509e" providerId="AD" clId="Web-{E52E6318-3BDD-A9F0-599A-E9985F274775}" dt="2025-10-20T12:38:45.685" v="0" actId="1076"/>
          <ac:picMkLst>
            <pc:docMk/>
            <pc:sldMk cId="1114791813" sldId="256"/>
            <ac:picMk id="13" creationId="{00000000-0000-0000-0000-000000000000}"/>
          </ac:picMkLst>
        </pc:picChg>
      </pc:sldChg>
      <pc:sldChg chg="modSp">
        <pc:chgData name="Dübendorfer Salome Gemeindeschule Schwyz" userId="S::salome.duebendorfer@schule.gemeindeschwyz.ch::36969726-3df1-4350-b622-6f5a1427509e" providerId="AD" clId="Web-{E52E6318-3BDD-A9F0-599A-E9985F274775}" dt="2025-10-20T13:25:23.067" v="315" actId="20577"/>
        <pc:sldMkLst>
          <pc:docMk/>
          <pc:sldMk cId="530934356" sldId="260"/>
        </pc:sldMkLst>
        <pc:spChg chg="mod">
          <ac:chgData name="Dübendorfer Salome Gemeindeschule Schwyz" userId="S::salome.duebendorfer@schule.gemeindeschwyz.ch::36969726-3df1-4350-b622-6f5a1427509e" providerId="AD" clId="Web-{E52E6318-3BDD-A9F0-599A-E9985F274775}" dt="2025-10-20T13:25:20.051" v="314" actId="20577"/>
          <ac:spMkLst>
            <pc:docMk/>
            <pc:sldMk cId="530934356" sldId="260"/>
            <ac:spMk id="2" creationId="{00000000-0000-0000-0000-000000000000}"/>
          </ac:spMkLst>
        </pc:spChg>
        <pc:spChg chg="mod">
          <ac:chgData name="Dübendorfer Salome Gemeindeschule Schwyz" userId="S::salome.duebendorfer@schule.gemeindeschwyz.ch::36969726-3df1-4350-b622-6f5a1427509e" providerId="AD" clId="Web-{E52E6318-3BDD-A9F0-599A-E9985F274775}" dt="2025-10-20T13:25:23.067" v="315" actId="20577"/>
          <ac:spMkLst>
            <pc:docMk/>
            <pc:sldMk cId="530934356" sldId="260"/>
            <ac:spMk id="3" creationId="{00000000-0000-0000-0000-000000000000}"/>
          </ac:spMkLst>
        </pc:spChg>
      </pc:sldChg>
      <pc:sldChg chg="modSp">
        <pc:chgData name="Dübendorfer Salome Gemeindeschule Schwyz" userId="S::salome.duebendorfer@schule.gemeindeschwyz.ch::36969726-3df1-4350-b622-6f5a1427509e" providerId="AD" clId="Web-{E52E6318-3BDD-A9F0-599A-E9985F274775}" dt="2025-10-20T13:19:47.936" v="266" actId="14100"/>
        <pc:sldMkLst>
          <pc:docMk/>
          <pc:sldMk cId="2321452562" sldId="263"/>
        </pc:sldMkLst>
        <pc:picChg chg="mod">
          <ac:chgData name="Dübendorfer Salome Gemeindeschule Schwyz" userId="S::salome.duebendorfer@schule.gemeindeschwyz.ch::36969726-3df1-4350-b622-6f5a1427509e" providerId="AD" clId="Web-{E52E6318-3BDD-A9F0-599A-E9985F274775}" dt="2025-10-20T13:19:47.936" v="266" actId="14100"/>
          <ac:picMkLst>
            <pc:docMk/>
            <pc:sldMk cId="2321452562" sldId="263"/>
            <ac:picMk id="7" creationId="{00000000-0000-0000-0000-000000000000}"/>
          </ac:picMkLst>
        </pc:picChg>
      </pc:sldChg>
      <pc:sldChg chg="modSp">
        <pc:chgData name="Dübendorfer Salome Gemeindeschule Schwyz" userId="S::salome.duebendorfer@schule.gemeindeschwyz.ch::36969726-3df1-4350-b622-6f5a1427509e" providerId="AD" clId="Web-{E52E6318-3BDD-A9F0-599A-E9985F274775}" dt="2025-10-20T13:24:20.457" v="307" actId="1076"/>
        <pc:sldMkLst>
          <pc:docMk/>
          <pc:sldMk cId="845491306" sldId="330"/>
        </pc:sldMkLst>
        <pc:spChg chg="mod">
          <ac:chgData name="Dübendorfer Salome Gemeindeschule Schwyz" userId="S::salome.duebendorfer@schule.gemeindeschwyz.ch::36969726-3df1-4350-b622-6f5a1427509e" providerId="AD" clId="Web-{E52E6318-3BDD-A9F0-599A-E9985F274775}" dt="2025-10-20T13:24:20.457" v="307" actId="1076"/>
          <ac:spMkLst>
            <pc:docMk/>
            <pc:sldMk cId="845491306" sldId="330"/>
            <ac:spMk id="34" creationId="{00000000-0000-0000-0000-000000000000}"/>
          </ac:spMkLst>
        </pc:spChg>
        <pc:spChg chg="mod">
          <ac:chgData name="Dübendorfer Salome Gemeindeschule Schwyz" userId="S::salome.duebendorfer@schule.gemeindeschwyz.ch::36969726-3df1-4350-b622-6f5a1427509e" providerId="AD" clId="Web-{E52E6318-3BDD-A9F0-599A-E9985F274775}" dt="2025-10-20T13:24:16.675" v="306" actId="1076"/>
          <ac:spMkLst>
            <pc:docMk/>
            <pc:sldMk cId="845491306" sldId="330"/>
            <ac:spMk id="38" creationId="{00000000-0000-0000-0000-000000000000}"/>
          </ac:spMkLst>
        </pc:spChg>
      </pc:sldChg>
      <pc:sldChg chg="modSp">
        <pc:chgData name="Dübendorfer Salome Gemeindeschule Schwyz" userId="S::salome.duebendorfer@schule.gemeindeschwyz.ch::36969726-3df1-4350-b622-6f5a1427509e" providerId="AD" clId="Web-{E52E6318-3BDD-A9F0-599A-E9985F274775}" dt="2025-10-20T13:22:04.392" v="283" actId="20577"/>
        <pc:sldMkLst>
          <pc:docMk/>
          <pc:sldMk cId="2311255445" sldId="332"/>
        </pc:sldMkLst>
        <pc:spChg chg="mod">
          <ac:chgData name="Dübendorfer Salome Gemeindeschule Schwyz" userId="S::salome.duebendorfer@schule.gemeindeschwyz.ch::36969726-3df1-4350-b622-6f5a1427509e" providerId="AD" clId="Web-{E52E6318-3BDD-A9F0-599A-E9985F274775}" dt="2025-10-20T13:22:04.392" v="283" actId="20577"/>
          <ac:spMkLst>
            <pc:docMk/>
            <pc:sldMk cId="2311255445" sldId="332"/>
            <ac:spMk id="2" creationId="{00000000-0000-0000-0000-000000000000}"/>
          </ac:spMkLst>
        </pc:spChg>
      </pc:sldChg>
      <pc:sldChg chg="modSp">
        <pc:chgData name="Dübendorfer Salome Gemeindeschule Schwyz" userId="S::salome.duebendorfer@schule.gemeindeschwyz.ch::36969726-3df1-4350-b622-6f5a1427509e" providerId="AD" clId="Web-{E52E6318-3BDD-A9F0-599A-E9985F274775}" dt="2025-10-20T13:21:29.626" v="281" actId="1076"/>
        <pc:sldMkLst>
          <pc:docMk/>
          <pc:sldMk cId="3793613825" sldId="337"/>
        </pc:sldMkLst>
        <pc:spChg chg="mod">
          <ac:chgData name="Dübendorfer Salome Gemeindeschule Schwyz" userId="S::salome.duebendorfer@schule.gemeindeschwyz.ch::36969726-3df1-4350-b622-6f5a1427509e" providerId="AD" clId="Web-{E52E6318-3BDD-A9F0-599A-E9985F274775}" dt="2025-10-20T13:21:29.626" v="281" actId="1076"/>
          <ac:spMkLst>
            <pc:docMk/>
            <pc:sldMk cId="3793613825" sldId="337"/>
            <ac:spMk id="3" creationId="{00000000-0000-0000-0000-000000000000}"/>
          </ac:spMkLst>
        </pc:spChg>
      </pc:sldChg>
      <pc:sldChg chg="modSp modNotes">
        <pc:chgData name="Dübendorfer Salome Gemeindeschule Schwyz" userId="S::salome.duebendorfer@schule.gemeindeschwyz.ch::36969726-3df1-4350-b622-6f5a1427509e" providerId="AD" clId="Web-{E52E6318-3BDD-A9F0-599A-E9985F274775}" dt="2025-10-20T12:59:14.196" v="60" actId="1076"/>
        <pc:sldMkLst>
          <pc:docMk/>
          <pc:sldMk cId="1952245355" sldId="347"/>
        </pc:sldMkLst>
        <pc:picChg chg="mod">
          <ac:chgData name="Dübendorfer Salome Gemeindeschule Schwyz" userId="S::salome.duebendorfer@schule.gemeindeschwyz.ch::36969726-3df1-4350-b622-6f5a1427509e" providerId="AD" clId="Web-{E52E6318-3BDD-A9F0-599A-E9985F274775}" dt="2025-10-20T12:59:14.196" v="60" actId="1076"/>
          <ac:picMkLst>
            <pc:docMk/>
            <pc:sldMk cId="1952245355" sldId="347"/>
            <ac:picMk id="1026" creationId="{3708E3DE-31AD-4C4D-89F0-D43B2FABFCA2}"/>
          </ac:picMkLst>
        </pc:picChg>
      </pc:sldChg>
      <pc:sldChg chg="modSp">
        <pc:chgData name="Dübendorfer Salome Gemeindeschule Schwyz" userId="S::salome.duebendorfer@schule.gemeindeschwyz.ch::36969726-3df1-4350-b622-6f5a1427509e" providerId="AD" clId="Web-{E52E6318-3BDD-A9F0-599A-E9985F274775}" dt="2025-10-20T13:21:19.360" v="280" actId="20577"/>
        <pc:sldMkLst>
          <pc:docMk/>
          <pc:sldMk cId="3419114401" sldId="397"/>
        </pc:sldMkLst>
        <pc:spChg chg="mod">
          <ac:chgData name="Dübendorfer Salome Gemeindeschule Schwyz" userId="S::salome.duebendorfer@schule.gemeindeschwyz.ch::36969726-3df1-4350-b622-6f5a1427509e" providerId="AD" clId="Web-{E52E6318-3BDD-A9F0-599A-E9985F274775}" dt="2025-10-20T13:21:19.360" v="280" actId="20577"/>
          <ac:spMkLst>
            <pc:docMk/>
            <pc:sldMk cId="3419114401" sldId="397"/>
            <ac:spMk id="18" creationId="{E2D32B70-4859-40F2-A9B5-8C01E49B6DBE}"/>
          </ac:spMkLst>
        </pc:spChg>
      </pc:sldChg>
      <pc:sldChg chg="modSp">
        <pc:chgData name="Dübendorfer Salome Gemeindeschule Schwyz" userId="S::salome.duebendorfer@schule.gemeindeschwyz.ch::36969726-3df1-4350-b622-6f5a1427509e" providerId="AD" clId="Web-{E52E6318-3BDD-A9F0-599A-E9985F274775}" dt="2025-10-20T13:24:48.004" v="309" actId="20577"/>
        <pc:sldMkLst>
          <pc:docMk/>
          <pc:sldMk cId="3752692898" sldId="538"/>
        </pc:sldMkLst>
        <pc:spChg chg="mod">
          <ac:chgData name="Dübendorfer Salome Gemeindeschule Schwyz" userId="S::salome.duebendorfer@schule.gemeindeschwyz.ch::36969726-3df1-4350-b622-6f5a1427509e" providerId="AD" clId="Web-{E52E6318-3BDD-A9F0-599A-E9985F274775}" dt="2025-10-20T13:07:06.692" v="86" actId="20577"/>
          <ac:spMkLst>
            <pc:docMk/>
            <pc:sldMk cId="3752692898" sldId="538"/>
            <ac:spMk id="2" creationId="{48697930-619F-4B14-85E8-7CC7DD0A6C3C}"/>
          </ac:spMkLst>
        </pc:spChg>
        <pc:spChg chg="mod">
          <ac:chgData name="Dübendorfer Salome Gemeindeschule Schwyz" userId="S::salome.duebendorfer@schule.gemeindeschwyz.ch::36969726-3df1-4350-b622-6f5a1427509e" providerId="AD" clId="Web-{E52E6318-3BDD-A9F0-599A-E9985F274775}" dt="2025-10-20T13:24:48.004" v="309" actId="20577"/>
          <ac:spMkLst>
            <pc:docMk/>
            <pc:sldMk cId="3752692898" sldId="538"/>
            <ac:spMk id="3" creationId="{8656A6A4-4A0A-461C-8902-D24FC56E801A}"/>
          </ac:spMkLst>
        </pc:spChg>
      </pc:sldChg>
      <pc:sldChg chg="modSp">
        <pc:chgData name="Dübendorfer Salome Gemeindeschule Schwyz" userId="S::salome.duebendorfer@schule.gemeindeschwyz.ch::36969726-3df1-4350-b622-6f5a1427509e" providerId="AD" clId="Web-{E52E6318-3BDD-A9F0-599A-E9985F274775}" dt="2025-10-20T12:40:48.912" v="16" actId="20577"/>
        <pc:sldMkLst>
          <pc:docMk/>
          <pc:sldMk cId="389890029" sldId="540"/>
        </pc:sldMkLst>
        <pc:spChg chg="mod">
          <ac:chgData name="Dübendorfer Salome Gemeindeschule Schwyz" userId="S::salome.duebendorfer@schule.gemeindeschwyz.ch::36969726-3df1-4350-b622-6f5a1427509e" providerId="AD" clId="Web-{E52E6318-3BDD-A9F0-599A-E9985F274775}" dt="2025-10-20T12:40:48.912" v="16" actId="20577"/>
          <ac:spMkLst>
            <pc:docMk/>
            <pc:sldMk cId="389890029" sldId="540"/>
            <ac:spMk id="3" creationId="{A435260B-781B-D18B-5D6E-26F63B5EB824}"/>
          </ac:spMkLst>
        </pc:spChg>
      </pc:sldChg>
      <pc:sldChg chg="modSp">
        <pc:chgData name="Dübendorfer Salome Gemeindeschule Schwyz" userId="S::salome.duebendorfer@schule.gemeindeschwyz.ch::36969726-3df1-4350-b622-6f5a1427509e" providerId="AD" clId="Web-{E52E6318-3BDD-A9F0-599A-E9985F274775}" dt="2025-10-20T13:26:48.943" v="317" actId="20577"/>
        <pc:sldMkLst>
          <pc:docMk/>
          <pc:sldMk cId="2316132938" sldId="541"/>
        </pc:sldMkLst>
        <pc:spChg chg="mod">
          <ac:chgData name="Dübendorfer Salome Gemeindeschule Schwyz" userId="S::salome.duebendorfer@schule.gemeindeschwyz.ch::36969726-3df1-4350-b622-6f5a1427509e" providerId="AD" clId="Web-{E52E6318-3BDD-A9F0-599A-E9985F274775}" dt="2025-10-20T13:26:48.943" v="317" actId="20577"/>
          <ac:spMkLst>
            <pc:docMk/>
            <pc:sldMk cId="2316132938" sldId="541"/>
            <ac:spMk id="3" creationId="{82A5018E-D14A-8AD4-46D0-4506C3CE9AB5}"/>
          </ac:spMkLst>
        </pc:spChg>
      </pc:sldChg>
      <pc:sldChg chg="modSp">
        <pc:chgData name="Dübendorfer Salome Gemeindeschule Schwyz" userId="S::salome.duebendorfer@schule.gemeindeschwyz.ch::36969726-3df1-4350-b622-6f5a1427509e" providerId="AD" clId="Web-{E52E6318-3BDD-A9F0-599A-E9985F274775}" dt="2025-10-20T13:25:10.192" v="312" actId="20577"/>
        <pc:sldMkLst>
          <pc:docMk/>
          <pc:sldMk cId="1885818322" sldId="545"/>
        </pc:sldMkLst>
        <pc:spChg chg="mod">
          <ac:chgData name="Dübendorfer Salome Gemeindeschule Schwyz" userId="S::salome.duebendorfer@schule.gemeindeschwyz.ch::36969726-3df1-4350-b622-6f5a1427509e" providerId="AD" clId="Web-{E52E6318-3BDD-A9F0-599A-E9985F274775}" dt="2025-10-20T13:25:04.457" v="311" actId="20577"/>
          <ac:spMkLst>
            <pc:docMk/>
            <pc:sldMk cId="1885818322" sldId="545"/>
            <ac:spMk id="2" creationId="{16B17DF5-5313-3738-1679-3E030064C870}"/>
          </ac:spMkLst>
        </pc:spChg>
        <pc:spChg chg="mod">
          <ac:chgData name="Dübendorfer Salome Gemeindeschule Schwyz" userId="S::salome.duebendorfer@schule.gemeindeschwyz.ch::36969726-3df1-4350-b622-6f5a1427509e" providerId="AD" clId="Web-{E52E6318-3BDD-A9F0-599A-E9985F274775}" dt="2025-10-20T13:25:10.192" v="312" actId="20577"/>
          <ac:spMkLst>
            <pc:docMk/>
            <pc:sldMk cId="1885818322" sldId="545"/>
            <ac:spMk id="3" creationId="{4275ED87-84A7-0FD7-70AE-C4BD91276074}"/>
          </ac:spMkLst>
        </pc:spChg>
      </pc:sldChg>
      <pc:sldChg chg="delSp modSp">
        <pc:chgData name="Dübendorfer Salome Gemeindeschule Schwyz" userId="S::salome.duebendorfer@schule.gemeindeschwyz.ch::36969726-3df1-4350-b622-6f5a1427509e" providerId="AD" clId="Web-{E52E6318-3BDD-A9F0-599A-E9985F274775}" dt="2025-10-20T13:22:22.049" v="289" actId="1076"/>
        <pc:sldMkLst>
          <pc:docMk/>
          <pc:sldMk cId="1586787184" sldId="546"/>
        </pc:sldMkLst>
        <pc:spChg chg="mod">
          <ac:chgData name="Dübendorfer Salome Gemeindeschule Schwyz" userId="S::salome.duebendorfer@schule.gemeindeschwyz.ch::36969726-3df1-4350-b622-6f5a1427509e" providerId="AD" clId="Web-{E52E6318-3BDD-A9F0-599A-E9985F274775}" dt="2025-10-20T13:22:22.049" v="289" actId="1076"/>
          <ac:spMkLst>
            <pc:docMk/>
            <pc:sldMk cId="1586787184" sldId="546"/>
            <ac:spMk id="3" creationId="{F8F3E494-CDC5-E1B9-DDAD-919D0CB0B2E1}"/>
          </ac:spMkLst>
        </pc:spChg>
      </pc:sldChg>
    </pc:docChg>
  </pc:docChgLst>
  <pc:docChgLst>
    <pc:chgData name="Gunz Holzgang Kathrin Gemeindeschule Schwyz" userId="S::kathrin.gunz@schule.gemeindeschwyz.ch::f3b92339-89e0-45b7-b263-d2bd2df7ac2a" providerId="AD" clId="Web-{971B16A2-C6CD-819C-165F-FB12F7E3A19F}"/>
    <pc:docChg chg="modSld">
      <pc:chgData name="Gunz Holzgang Kathrin Gemeindeschule Schwyz" userId="S::kathrin.gunz@schule.gemeindeschwyz.ch::f3b92339-89e0-45b7-b263-d2bd2df7ac2a" providerId="AD" clId="Web-{971B16A2-C6CD-819C-165F-FB12F7E3A19F}" dt="2025-10-22T15:23:33.569" v="0" actId="20577"/>
      <pc:docMkLst>
        <pc:docMk/>
      </pc:docMkLst>
      <pc:sldChg chg="modSp">
        <pc:chgData name="Gunz Holzgang Kathrin Gemeindeschule Schwyz" userId="S::kathrin.gunz@schule.gemeindeschwyz.ch::f3b92339-89e0-45b7-b263-d2bd2df7ac2a" providerId="AD" clId="Web-{971B16A2-C6CD-819C-165F-FB12F7E3A19F}" dt="2025-10-22T15:23:33.569" v="0" actId="20577"/>
        <pc:sldMkLst>
          <pc:docMk/>
          <pc:sldMk cId="530934356" sldId="260"/>
        </pc:sldMkLst>
        <pc:spChg chg="mod">
          <ac:chgData name="Gunz Holzgang Kathrin Gemeindeschule Schwyz" userId="S::kathrin.gunz@schule.gemeindeschwyz.ch::f3b92339-89e0-45b7-b263-d2bd2df7ac2a" providerId="AD" clId="Web-{971B16A2-C6CD-819C-165F-FB12F7E3A19F}" dt="2025-10-22T15:23:33.569" v="0" actId="20577"/>
          <ac:spMkLst>
            <pc:docMk/>
            <pc:sldMk cId="530934356" sldId="260"/>
            <ac:spMk id="3" creationId="{00000000-0000-0000-0000-000000000000}"/>
          </ac:spMkLst>
        </pc:spChg>
      </pc:sldChg>
    </pc:docChg>
  </pc:docChgLst>
</pc:chgInfo>
</file>

<file path=ppt/comments/modernComment_112_C3661635.xml><?xml version="1.0" encoding="utf-8"?>
<p188:cmLst xmlns:a="http://schemas.openxmlformats.org/drawingml/2006/main" xmlns:r="http://schemas.openxmlformats.org/officeDocument/2006/relationships" xmlns:p188="http://schemas.microsoft.com/office/powerpoint/2018/8/main">
  <p188:cm id="{064638FE-57F3-4620-834E-9EE05B4B7EBB}" authorId="{611C4F98-E0E6-D0E1-49E3-78F46DF1A4E8}" created="2025-10-27T06:38:20.276">
    <pc:sldMkLst xmlns:pc="http://schemas.microsoft.com/office/powerpoint/2013/main/command">
      <pc:docMk/>
      <pc:sldMk cId="3278247477" sldId="274"/>
    </pc:sldMkLst>
    <p188:txBody>
      <a:bodyPr/>
      <a:lstStyle/>
      <a:p>
        <a:r>
          <a:rPr lang="en-US"/>
          <a:t>hier kann man auf den Marktplatzstand verweisen, falls keine Zeit mehr für Fragen bleibt</a:t>
        </a:r>
      </a:p>
    </p188:txBody>
  </p188:cm>
</p188:cmLst>
</file>

<file path=ppt/comments/modernComment_18D_CBCB8BA1.xml><?xml version="1.0" encoding="utf-8"?>
<p188:cmLst xmlns:a="http://schemas.openxmlformats.org/drawingml/2006/main" xmlns:r="http://schemas.openxmlformats.org/officeDocument/2006/relationships" xmlns:p188="http://schemas.microsoft.com/office/powerpoint/2018/8/main">
  <p188:cm id="{CFADE743-55E0-4ED2-AB4A-18E2E023073A}" authorId="{C64441BA-165D-3D7D-C1D1-75FE21E2D8E4}" created="2025-10-24T18:56:27.710">
    <pc:sldMkLst xmlns:pc="http://schemas.microsoft.com/office/powerpoint/2013/main/command">
      <pc:docMk/>
      <pc:sldMk cId="3419114401" sldId="397"/>
    </pc:sldMkLst>
    <p188:txBody>
      <a:bodyPr/>
      <a:lstStyle/>
      <a:p>
        <a:r>
          <a:rPr lang="en-US"/>
          <a:t>Der QR- Code stimmt: nicht vergessen die Präsentation von 2024 durch die PPP von diesem Jahr zu ersetzen.</a:t>
        </a:r>
      </a:p>
    </p188:txBody>
  </p188:cm>
</p188:cmLst>
</file>

<file path=ppt/comments/modernComment_21A_DFAD8CA2.xml><?xml version="1.0" encoding="utf-8"?>
<p188:cmLst xmlns:a="http://schemas.openxmlformats.org/drawingml/2006/main" xmlns:r="http://schemas.openxmlformats.org/officeDocument/2006/relationships" xmlns:p188="http://schemas.microsoft.com/office/powerpoint/2018/8/main">
  <p188:cm id="{E96E478C-305C-49A8-AB6F-423088045879}" authorId="{C64441BA-165D-3D7D-C1D1-75FE21E2D8E4}" created="2025-10-24T18:53:26.785">
    <pc:sldMkLst xmlns:pc="http://schemas.microsoft.com/office/powerpoint/2013/main/command">
      <pc:docMk/>
      <pc:sldMk cId="3752692898" sldId="538"/>
    </pc:sldMkLst>
    <p188:txBody>
      <a:bodyPr/>
      <a:lstStyle/>
      <a:p>
        <a:r>
          <a:rPr lang="en-US"/>
          <a:t>finde ich gut gelöst:-)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7"/>
            <a:ext cx="2945659" cy="496410"/>
          </a:xfrm>
          <a:prstGeom prst="rect">
            <a:avLst/>
          </a:prstGeom>
        </p:spPr>
        <p:txBody>
          <a:bodyPr vert="horz" lIns="92147" tIns="46075" rIns="92147" bIns="46075" rtlCol="0"/>
          <a:lstStyle>
            <a:lvl1pPr algn="l">
              <a:defRPr sz="1200"/>
            </a:lvl1pPr>
          </a:lstStyle>
          <a:p>
            <a:endParaRPr lang="de-CH"/>
          </a:p>
        </p:txBody>
      </p:sp>
      <p:sp>
        <p:nvSpPr>
          <p:cNvPr id="3" name="Datumsplatzhalter 2"/>
          <p:cNvSpPr>
            <a:spLocks noGrp="1"/>
          </p:cNvSpPr>
          <p:nvPr>
            <p:ph type="dt" sz="quarter" idx="1"/>
          </p:nvPr>
        </p:nvSpPr>
        <p:spPr>
          <a:xfrm>
            <a:off x="3850443" y="7"/>
            <a:ext cx="2945659" cy="496410"/>
          </a:xfrm>
          <a:prstGeom prst="rect">
            <a:avLst/>
          </a:prstGeom>
        </p:spPr>
        <p:txBody>
          <a:bodyPr vert="horz" lIns="92147" tIns="46075" rIns="92147" bIns="46075" rtlCol="0"/>
          <a:lstStyle>
            <a:lvl1pPr algn="r">
              <a:defRPr sz="1200"/>
            </a:lvl1pPr>
          </a:lstStyle>
          <a:p>
            <a:fld id="{CB8947ED-6480-405B-B0C4-A629F851256A}" type="datetimeFigureOut">
              <a:rPr lang="de-CH" smtClean="0"/>
              <a:pPr/>
              <a:t>06.11.2025</a:t>
            </a:fld>
            <a:endParaRPr lang="de-CH"/>
          </a:p>
        </p:txBody>
      </p:sp>
      <p:sp>
        <p:nvSpPr>
          <p:cNvPr id="4" name="Fußzeilenplatzhalter 3"/>
          <p:cNvSpPr>
            <a:spLocks noGrp="1"/>
          </p:cNvSpPr>
          <p:nvPr>
            <p:ph type="ftr" sz="quarter" idx="2"/>
          </p:nvPr>
        </p:nvSpPr>
        <p:spPr>
          <a:xfrm>
            <a:off x="1" y="9430095"/>
            <a:ext cx="2945659" cy="496410"/>
          </a:xfrm>
          <a:prstGeom prst="rect">
            <a:avLst/>
          </a:prstGeom>
        </p:spPr>
        <p:txBody>
          <a:bodyPr vert="horz" lIns="92147" tIns="46075" rIns="92147" bIns="46075"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30095"/>
            <a:ext cx="2945659" cy="496410"/>
          </a:xfrm>
          <a:prstGeom prst="rect">
            <a:avLst/>
          </a:prstGeom>
        </p:spPr>
        <p:txBody>
          <a:bodyPr vert="horz" lIns="92147" tIns="46075" rIns="92147" bIns="46075" rtlCol="0" anchor="b"/>
          <a:lstStyle>
            <a:lvl1pPr algn="r">
              <a:defRPr sz="1200"/>
            </a:lvl1pPr>
          </a:lstStyle>
          <a:p>
            <a:fld id="{722F8962-D0D1-4DC5-897A-317A00D410DC}" type="slidenum">
              <a:rPr lang="de-CH" smtClean="0"/>
              <a:pPr/>
              <a:t>‹#›</a:t>
            </a:fld>
            <a:endParaRPr lang="de-CH"/>
          </a:p>
        </p:txBody>
      </p:sp>
    </p:spTree>
    <p:extLst>
      <p:ext uri="{BB962C8B-B14F-4D97-AF65-F5344CB8AC3E}">
        <p14:creationId xmlns:p14="http://schemas.microsoft.com/office/powerpoint/2010/main" val="18257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7"/>
            <a:ext cx="2945659" cy="496410"/>
          </a:xfrm>
          <a:prstGeom prst="rect">
            <a:avLst/>
          </a:prstGeom>
        </p:spPr>
        <p:txBody>
          <a:bodyPr vert="horz" lIns="92147" tIns="46075" rIns="92147" bIns="46075" rtlCol="0"/>
          <a:lstStyle>
            <a:lvl1pPr algn="l">
              <a:defRPr sz="1200"/>
            </a:lvl1pPr>
          </a:lstStyle>
          <a:p>
            <a:endParaRPr lang="de-CH"/>
          </a:p>
        </p:txBody>
      </p:sp>
      <p:sp>
        <p:nvSpPr>
          <p:cNvPr id="3" name="Datumsplatzhalter 2"/>
          <p:cNvSpPr>
            <a:spLocks noGrp="1"/>
          </p:cNvSpPr>
          <p:nvPr>
            <p:ph type="dt" idx="1"/>
          </p:nvPr>
        </p:nvSpPr>
        <p:spPr>
          <a:xfrm>
            <a:off x="3850443" y="7"/>
            <a:ext cx="2945659" cy="496410"/>
          </a:xfrm>
          <a:prstGeom prst="rect">
            <a:avLst/>
          </a:prstGeom>
        </p:spPr>
        <p:txBody>
          <a:bodyPr vert="horz" lIns="92147" tIns="46075" rIns="92147" bIns="46075" rtlCol="0"/>
          <a:lstStyle>
            <a:lvl1pPr algn="r">
              <a:defRPr sz="1200"/>
            </a:lvl1pPr>
          </a:lstStyle>
          <a:p>
            <a:fld id="{F62B04A6-8D40-4F7E-806D-E09D900C6C2D}" type="datetimeFigureOut">
              <a:rPr lang="de-CH" smtClean="0"/>
              <a:pPr/>
              <a:t>06.11.2025</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47" tIns="46075" rIns="92147" bIns="46075" rtlCol="0" anchor="ctr"/>
          <a:lstStyle/>
          <a:p>
            <a:endParaRPr lang="de-CH"/>
          </a:p>
        </p:txBody>
      </p:sp>
      <p:sp>
        <p:nvSpPr>
          <p:cNvPr id="5" name="Notizenplatzhalter 4"/>
          <p:cNvSpPr>
            <a:spLocks noGrp="1"/>
          </p:cNvSpPr>
          <p:nvPr>
            <p:ph type="body" sz="quarter" idx="3"/>
          </p:nvPr>
        </p:nvSpPr>
        <p:spPr>
          <a:xfrm>
            <a:off x="679768" y="4715909"/>
            <a:ext cx="5438140" cy="4467702"/>
          </a:xfrm>
          <a:prstGeom prst="rect">
            <a:avLst/>
          </a:prstGeom>
        </p:spPr>
        <p:txBody>
          <a:bodyPr vert="horz" lIns="92147" tIns="46075" rIns="92147" bIns="4607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0095"/>
            <a:ext cx="2945659" cy="496410"/>
          </a:xfrm>
          <a:prstGeom prst="rect">
            <a:avLst/>
          </a:prstGeom>
        </p:spPr>
        <p:txBody>
          <a:bodyPr vert="horz" lIns="92147" tIns="46075" rIns="92147" bIns="46075"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5"/>
            <a:ext cx="2945659" cy="496410"/>
          </a:xfrm>
          <a:prstGeom prst="rect">
            <a:avLst/>
          </a:prstGeom>
        </p:spPr>
        <p:txBody>
          <a:bodyPr vert="horz" lIns="92147" tIns="46075" rIns="92147" bIns="46075" rtlCol="0" anchor="b"/>
          <a:lstStyle>
            <a:lvl1pPr algn="r">
              <a:defRPr sz="1200"/>
            </a:lvl1pPr>
          </a:lstStyle>
          <a:p>
            <a:fld id="{E285C5D4-2D1D-44C0-9C3A-16C8B202B206}" type="slidenum">
              <a:rPr lang="de-CH" smtClean="0"/>
              <a:pPr/>
              <a:t>‹#›</a:t>
            </a:fld>
            <a:endParaRPr lang="de-CH"/>
          </a:p>
        </p:txBody>
      </p:sp>
    </p:spTree>
    <p:extLst>
      <p:ext uri="{BB962C8B-B14F-4D97-AF65-F5344CB8AC3E}">
        <p14:creationId xmlns:p14="http://schemas.microsoft.com/office/powerpoint/2010/main" val="3870618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CH" b="1">
                <a:solidFill>
                  <a:srgbClr val="FF0000"/>
                </a:solidFill>
                <a:latin typeface="Arial" pitchFamily="34" charset="0"/>
                <a:cs typeface="Arial" pitchFamily="34" charset="0"/>
              </a:rPr>
              <a:t>Hochdeutsch</a:t>
            </a:r>
            <a:endParaRPr lang="de-CH">
              <a:solidFill>
                <a:srgbClr val="FF0000"/>
              </a:solidFill>
              <a:latin typeface="Arial" pitchFamily="34" charset="0"/>
              <a:cs typeface="Arial" pitchFamily="34" charset="0"/>
            </a:endParaRPr>
          </a:p>
          <a:p>
            <a:pPr>
              <a:defRPr/>
            </a:pPr>
            <a:r>
              <a:rPr lang="de-CH">
                <a:latin typeface="Arial"/>
                <a:cs typeface="Arial"/>
              </a:rPr>
              <a:t> </a:t>
            </a:r>
          </a:p>
          <a:p>
            <a:pPr>
              <a:defRPr/>
            </a:pPr>
            <a:r>
              <a:rPr lang="de-CH">
                <a:latin typeface="Arial" pitchFamily="34" charset="0"/>
                <a:cs typeface="Arial" pitchFamily="34" charset="0"/>
              </a:rPr>
              <a:t>Ich freue mich …</a:t>
            </a:r>
          </a:p>
          <a:p>
            <a:pPr>
              <a:defRPr/>
            </a:pPr>
            <a:r>
              <a:rPr lang="de-CH">
                <a:latin typeface="Arial"/>
                <a:cs typeface="Arial"/>
              </a:rPr>
              <a:t>Kurze Vorstellung Referentin. Begrüssung zur Informationsveranstaltung. Eintritt</a:t>
            </a:r>
            <a:r>
              <a:rPr lang="de-CH" baseline="0">
                <a:latin typeface="Arial"/>
                <a:cs typeface="Arial"/>
              </a:rPr>
              <a:t> Kindergarten </a:t>
            </a:r>
            <a:endParaRPr lang="de-CH">
              <a:latin typeface="Arial"/>
              <a:cs typeface="Arial"/>
            </a:endParaRPr>
          </a:p>
          <a:p>
            <a:pPr>
              <a:defRPr/>
            </a:pPr>
            <a:r>
              <a:rPr lang="de-CH">
                <a:latin typeface="Arial"/>
                <a:cs typeface="Arial"/>
              </a:rPr>
              <a:t> </a:t>
            </a:r>
          </a:p>
          <a:p>
            <a:pPr>
              <a:defRPr/>
            </a:pPr>
            <a:endParaRPr lang="de-CH">
              <a:latin typeface="Arial" pitchFamily="34" charset="0"/>
              <a:cs typeface="Arial" pitchFamily="34" charset="0"/>
            </a:endParaRPr>
          </a:p>
          <a:p>
            <a:pPr>
              <a:defRPr/>
            </a:pPr>
            <a:endParaRPr lang="de-CH" b="1" baseline="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1</a:t>
            </a:fld>
            <a:endParaRPr lang="de-CH"/>
          </a:p>
        </p:txBody>
      </p:sp>
    </p:spTree>
    <p:extLst>
      <p:ext uri="{BB962C8B-B14F-4D97-AF65-F5344CB8AC3E}">
        <p14:creationId xmlns:p14="http://schemas.microsoft.com/office/powerpoint/2010/main" val="240820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Auszug aus Kindergarten-Reglement:</a:t>
            </a:r>
          </a:p>
          <a:p>
            <a:r>
              <a:rPr lang="en-US"/>
              <a:t>Mindestens ein Elternabend (in der Regel im ersten Quartal) pro Schuljahr.</a:t>
            </a:r>
          </a:p>
          <a:p>
            <a:r>
              <a:rPr lang="en-US"/>
              <a:t>Mindestens ein Elterngespräch im FKG bis spätestens Ende April und ein Standortgespräch im OKG mit Erziehungsberechtigten und Kind zwischen Oktober und März.</a:t>
            </a:r>
          </a:p>
        </p:txBody>
      </p:sp>
      <p:sp>
        <p:nvSpPr>
          <p:cNvPr id="4" name="Slide Number Placeholder 3"/>
          <p:cNvSpPr>
            <a:spLocks noGrp="1"/>
          </p:cNvSpPr>
          <p:nvPr>
            <p:ph type="sldNum" sz="quarter" idx="5"/>
          </p:nvPr>
        </p:nvSpPr>
        <p:spPr/>
        <p:txBody>
          <a:bodyPr/>
          <a:lstStyle/>
          <a:p>
            <a:fld id="{E285C5D4-2D1D-44C0-9C3A-16C8B202B206}" type="slidenum">
              <a:rPr lang="de-CH" smtClean="0"/>
              <a:pPr/>
              <a:t>12</a:t>
            </a:fld>
            <a:endParaRPr lang="de-CH"/>
          </a:p>
        </p:txBody>
      </p:sp>
    </p:spTree>
    <p:extLst>
      <p:ext uri="{BB962C8B-B14F-4D97-AF65-F5344CB8AC3E}">
        <p14:creationId xmlns:p14="http://schemas.microsoft.com/office/powerpoint/2010/main" val="213851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 </a:t>
            </a:r>
          </a:p>
          <a:p>
            <a:r>
              <a:rPr lang="de-CH" b="1"/>
              <a:t>Integrative Förderung</a:t>
            </a:r>
          </a:p>
          <a:p>
            <a:pPr lvl="0"/>
            <a:r>
              <a:rPr lang="de-CH"/>
              <a:t>Für die IF ist die Heilpädagogin in der Regel für 3 Lektionen in der Woche im KG. </a:t>
            </a:r>
          </a:p>
          <a:p>
            <a:pPr lvl="0"/>
            <a:r>
              <a:rPr lang="de-CH"/>
              <a:t>Sie arbeitet mit den KD in der Grossgruppe, in Kleingruppen oder Einzeln. Oft auch zusammen im </a:t>
            </a:r>
            <a:r>
              <a:rPr lang="de-CH" err="1"/>
              <a:t>Teamteaching</a:t>
            </a:r>
            <a:r>
              <a:rPr lang="de-CH"/>
              <a:t> mit der KG-LP</a:t>
            </a:r>
          </a:p>
          <a:p>
            <a:pPr lvl="0"/>
            <a:r>
              <a:rPr lang="de-CH"/>
              <a:t>Sie unterstützt und fördert die KD bei ihrer Entwicklung und arbeitet mit ihnen präventiv.</a:t>
            </a:r>
          </a:p>
          <a:p>
            <a:pPr lvl="0"/>
            <a:r>
              <a:rPr lang="de-CH"/>
              <a:t>Vor allem im in den Bereichen der Grob- / Feinmotorik, der Wahrnehmung sowie in der Mengen – und Zahlenerfassung.</a:t>
            </a:r>
          </a:p>
          <a:p>
            <a:pPr lvl="0"/>
            <a:endParaRPr lang="de-CH"/>
          </a:p>
          <a:p>
            <a:pPr lvl="0"/>
            <a:r>
              <a:rPr lang="de-CH" b="1"/>
              <a:t>Anlässe</a:t>
            </a:r>
          </a:p>
          <a:p>
            <a:pPr lvl="0"/>
            <a:r>
              <a:rPr lang="de-CH"/>
              <a:t>Über das KG Jahr finden versch. Anlässe statt: z.B. besucht uns die Polizei im KG, wir gehen auf die KG Reise, es können klassenübergreifende Projekte im Schulkreis stattfinden so wie weitere individuelle Anlässe und Exkursionen über das Jahr hinaus.</a:t>
            </a:r>
          </a:p>
          <a:p>
            <a:pPr lvl="0"/>
            <a:r>
              <a:rPr lang="de-CH"/>
              <a:t>In der Regel finden diese Anlässe mit der ganzen Klasse oder gemäss der Gruppeneinteilung des Stundenplans statt. </a:t>
            </a:r>
          </a:p>
          <a:p>
            <a:pPr lvl="0"/>
            <a:r>
              <a:rPr lang="de-CH"/>
              <a:t>Die KG-LP hat jedoch auch die Möglichkeit die FKG KD zu dispensieren</a:t>
            </a:r>
          </a:p>
          <a:p>
            <a:r>
              <a:rPr lang="de-CH"/>
              <a:t> </a:t>
            </a:r>
            <a:endParaRPr lang="de-CH" b="1"/>
          </a:p>
          <a:p>
            <a:r>
              <a:rPr lang="de-CH" b="1"/>
              <a:t>Elternkontakte</a:t>
            </a:r>
          </a:p>
          <a:p>
            <a:pPr lvl="0"/>
            <a:r>
              <a:rPr lang="de-CH"/>
              <a:t>Der Kontakt zwischen Eltern und KG LP ist sehr wichtig und wertvoll. Er findet individuell je nach Bedürfnis des Kindes, der Eltern oder KG LP statt.</a:t>
            </a:r>
          </a:p>
          <a:p>
            <a:pPr lvl="0"/>
            <a:r>
              <a:rPr lang="de-CH"/>
              <a:t>Zusätzlich gibt es pro Jahr sicher einen EA sowie ein Elterngespräch.</a:t>
            </a:r>
          </a:p>
          <a:p>
            <a:pPr lvl="0"/>
            <a:r>
              <a:rPr lang="de-CH"/>
              <a:t>Weitere Eltern-Kind-Kontakte gibt es unter dem Jahr.</a:t>
            </a:r>
          </a:p>
        </p:txBody>
      </p:sp>
      <p:sp>
        <p:nvSpPr>
          <p:cNvPr id="4" name="Foliennummernplatzhalter 3"/>
          <p:cNvSpPr>
            <a:spLocks noGrp="1"/>
          </p:cNvSpPr>
          <p:nvPr>
            <p:ph type="sldNum" sz="quarter" idx="10"/>
          </p:nvPr>
        </p:nvSpPr>
        <p:spPr/>
        <p:txBody>
          <a:bodyPr/>
          <a:lstStyle/>
          <a:p>
            <a:fld id="{E285C5D4-2D1D-44C0-9C3A-16C8B202B206}" type="slidenum">
              <a:rPr lang="de-CH" smtClean="0"/>
              <a:pPr/>
              <a:t>14</a:t>
            </a:fld>
            <a:endParaRPr lang="de-CH"/>
          </a:p>
        </p:txBody>
      </p:sp>
    </p:spTree>
    <p:extLst>
      <p:ext uri="{BB962C8B-B14F-4D97-AF65-F5344CB8AC3E}">
        <p14:creationId xmlns:p14="http://schemas.microsoft.com/office/powerpoint/2010/main" val="82787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a:t>Überforderung</a:t>
            </a:r>
          </a:p>
          <a:p>
            <a:r>
              <a:rPr lang="de-CH"/>
              <a:t>Besonders bei einer Überforderung im FKG ist ein offener, ehrlicher Austausch sehr wichtig. Bitte melden sie sich bei ihrer KG LP, wenn sich auch zu Hause Herausforderungen aufzeigen.</a:t>
            </a:r>
          </a:p>
          <a:p>
            <a:pPr lvl="0"/>
            <a:r>
              <a:rPr lang="de-CH"/>
              <a:t>Bei einer Übereinstimmung mit der KG-LP gibt es versch. Möglichkeiten für eine Entlastung ihres Kindes. </a:t>
            </a:r>
          </a:p>
          <a:p>
            <a:pPr lvl="0"/>
            <a:r>
              <a:rPr lang="de-CH"/>
              <a:t>Alle folgenden Massnahmen müssen bis zum Ende des Kalenderjahres umgesetzt werden.</a:t>
            </a:r>
          </a:p>
          <a:p>
            <a:r>
              <a:rPr lang="de-CH"/>
              <a:t> </a:t>
            </a:r>
          </a:p>
          <a:p>
            <a:pPr lvl="0"/>
            <a:r>
              <a:rPr lang="de-CH" b="1"/>
              <a:t>Zusammen mit der KG-LP können sie den Start am Morgen auf 9 Uhr setzen.</a:t>
            </a:r>
          </a:p>
          <a:p>
            <a:pPr lvl="0"/>
            <a:r>
              <a:rPr lang="de-CH"/>
              <a:t>In Absprache mit dem SL kann ihr KD eine gewisse Zeit einen </a:t>
            </a:r>
            <a:r>
              <a:rPr lang="de-CH" err="1"/>
              <a:t>Halbtag</a:t>
            </a:r>
            <a:r>
              <a:rPr lang="de-CH"/>
              <a:t> reduzieren und den Kindergarten anstatt 5 nur 4 </a:t>
            </a:r>
            <a:r>
              <a:rPr lang="de-CH" err="1"/>
              <a:t>Halbtage</a:t>
            </a:r>
            <a:r>
              <a:rPr lang="de-CH"/>
              <a:t> besuchen. </a:t>
            </a:r>
          </a:p>
          <a:p>
            <a:pPr lvl="0"/>
            <a:r>
              <a:rPr lang="de-CH"/>
              <a:t>Falls die Einschulung in den KG jedoch zu früh war, besteht die Möglichkeit den KG abzubrechen. Für diesen Entscheid muss jedoch der Rektor beigezogen werden.</a:t>
            </a:r>
          </a:p>
          <a:p>
            <a:r>
              <a:rPr lang="de-CH"/>
              <a:t> </a:t>
            </a:r>
          </a:p>
          <a:p>
            <a:r>
              <a:rPr lang="de-CH" b="1"/>
              <a:t>Dispensation</a:t>
            </a:r>
          </a:p>
          <a:p>
            <a:r>
              <a:rPr lang="de-CH"/>
              <a:t>Mit der Anmeldung ihres Kindes in den FKG verpflichten sie sich, dass ihr Kind regelmässig und nach den Regeln der obligatorischen Schulzeit am Unterricht teilnimmt</a:t>
            </a:r>
          </a:p>
          <a:p>
            <a:pPr lvl="0"/>
            <a:r>
              <a:rPr lang="de-CH"/>
              <a:t>Es besteht die Möglichkeit eine zusätzliche Ferienwoche im FKG zu beziehen. Die darf jedoch nicht in den ersten vier Schulwochen eingesetzt werden und kann nicht mit den vier </a:t>
            </a:r>
            <a:r>
              <a:rPr lang="de-CH" err="1"/>
              <a:t>Jokerhalbtagen</a:t>
            </a:r>
            <a:r>
              <a:rPr lang="de-CH"/>
              <a:t> kombiniert werden.</a:t>
            </a:r>
          </a:p>
          <a:p>
            <a:pPr lvl="0"/>
            <a:r>
              <a:rPr lang="de-CH"/>
              <a:t>Auch dazu wenden Sie sich gegebenen Falls bei der Kindergartenlehrperson Ihres Kindes.</a:t>
            </a:r>
          </a:p>
          <a:p>
            <a:r>
              <a:rPr lang="de-CH"/>
              <a:t> </a:t>
            </a:r>
          </a:p>
          <a:p>
            <a:endParaRPr lang="de-CH" baseline="0"/>
          </a:p>
        </p:txBody>
      </p:sp>
      <p:sp>
        <p:nvSpPr>
          <p:cNvPr id="4" name="Foliennummernplatzhalter 3"/>
          <p:cNvSpPr>
            <a:spLocks noGrp="1"/>
          </p:cNvSpPr>
          <p:nvPr>
            <p:ph type="sldNum" sz="quarter" idx="10"/>
          </p:nvPr>
        </p:nvSpPr>
        <p:spPr/>
        <p:txBody>
          <a:bodyPr/>
          <a:lstStyle/>
          <a:p>
            <a:fld id="{E285C5D4-2D1D-44C0-9C3A-16C8B202B206}" type="slidenum">
              <a:rPr lang="de-CH" smtClean="0"/>
              <a:pPr/>
              <a:t>15</a:t>
            </a:fld>
            <a:endParaRPr lang="de-CH"/>
          </a:p>
        </p:txBody>
      </p:sp>
    </p:spTree>
    <p:extLst>
      <p:ext uri="{BB962C8B-B14F-4D97-AF65-F5344CB8AC3E}">
        <p14:creationId xmlns:p14="http://schemas.microsoft.com/office/powerpoint/2010/main" val="3693786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a:highlight>
                  <a:srgbClr val="FFFF00"/>
                </a:highlight>
              </a:rPr>
              <a:t>Daten Anpassen </a:t>
            </a:r>
            <a:endParaRPr lang="en-US">
              <a:highlight>
                <a:srgbClr val="FFFF00"/>
              </a:highlight>
            </a:endParaRPr>
          </a:p>
          <a:p>
            <a:r>
              <a:rPr lang="de-CH" b="1"/>
              <a:t>Aufnahme</a:t>
            </a:r>
            <a:endParaRPr lang="de-CH"/>
          </a:p>
          <a:p>
            <a:r>
              <a:rPr lang="de-CH"/>
              <a:t>Der Eintritt in den KG ist nur auf Schuljahresbeginn möglich</a:t>
            </a:r>
            <a:endParaRPr lang="de-CH">
              <a:ea typeface="Calibri"/>
              <a:cs typeface="Calibri"/>
            </a:endParaRPr>
          </a:p>
          <a:p>
            <a:pPr lvl="0"/>
            <a:r>
              <a:rPr lang="de-CH"/>
              <a:t>Ausnahme einer verspäteten Anmeldung sind Zuzüge oder begründet über eine Abklärung bei einer Fachstelle.</a:t>
            </a:r>
            <a:endParaRPr lang="de-CH">
              <a:ea typeface="Calibri"/>
              <a:cs typeface="Calibri"/>
            </a:endParaRPr>
          </a:p>
          <a:p>
            <a:r>
              <a:rPr lang="de-CH"/>
              <a:t>Eine frühzeitige Aufnahme ist nicht möglich.</a:t>
            </a:r>
            <a:endParaRPr lang="de-CH">
              <a:ea typeface="Calibri"/>
              <a:cs typeface="Calibri"/>
            </a:endParaRPr>
          </a:p>
          <a:p>
            <a:pPr lvl="0"/>
            <a:r>
              <a:rPr lang="de-CH"/>
              <a:t>Stichtagsregelung hat Ihnen /wird Ihnen Stefan Kälin erläutern.</a:t>
            </a:r>
            <a:endParaRPr lang="de-CH">
              <a:ea typeface="Calibri"/>
              <a:cs typeface="Calibri"/>
            </a:endParaRPr>
          </a:p>
          <a:p>
            <a:pPr lvl="0"/>
            <a:r>
              <a:rPr lang="de-CH"/>
              <a:t>Das Anmeldeschreiben erhalten sie via Post </a:t>
            </a:r>
            <a:r>
              <a:rPr lang="de-CH" b="1"/>
              <a:t>Anfang Januar 2026.</a:t>
            </a:r>
            <a:endParaRPr lang="de-CH" b="1">
              <a:ea typeface="Calibri"/>
              <a:cs typeface="Calibri"/>
            </a:endParaRPr>
          </a:p>
          <a:p>
            <a:pPr lvl="0"/>
            <a:r>
              <a:rPr lang="de-CH"/>
              <a:t>Für den Eintritt in den KG müssen sie ihr Kind </a:t>
            </a:r>
            <a:r>
              <a:rPr lang="de-CH" b="1"/>
              <a:t>bis zum 31. Januar 2026 </a:t>
            </a:r>
            <a:r>
              <a:rPr lang="de-CH"/>
              <a:t>mit dem Anmeldeformular der Gemeindeschule Schwyz anmelden.</a:t>
            </a:r>
            <a:endParaRPr lang="de-CH">
              <a:ea typeface="Calibri"/>
              <a:cs typeface="Calibri"/>
            </a:endParaRPr>
          </a:p>
          <a:p>
            <a:endParaRPr lang="de-CH" baseline="0"/>
          </a:p>
        </p:txBody>
      </p:sp>
      <p:sp>
        <p:nvSpPr>
          <p:cNvPr id="4" name="Foliennummernplatzhalter 3"/>
          <p:cNvSpPr>
            <a:spLocks noGrp="1"/>
          </p:cNvSpPr>
          <p:nvPr>
            <p:ph type="sldNum" sz="quarter" idx="10"/>
          </p:nvPr>
        </p:nvSpPr>
        <p:spPr/>
        <p:txBody>
          <a:bodyPr/>
          <a:lstStyle/>
          <a:p>
            <a:fld id="{E285C5D4-2D1D-44C0-9C3A-16C8B202B206}" type="slidenum">
              <a:rPr lang="de-CH" smtClean="0"/>
              <a:pPr/>
              <a:t>17</a:t>
            </a:fld>
            <a:endParaRPr lang="de-CH"/>
          </a:p>
        </p:txBody>
      </p:sp>
    </p:spTree>
    <p:extLst>
      <p:ext uri="{BB962C8B-B14F-4D97-AF65-F5344CB8AC3E}">
        <p14:creationId xmlns:p14="http://schemas.microsoft.com/office/powerpoint/2010/main" val="74340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6"/>
              </a:spcAft>
            </a:pPr>
            <a:r>
              <a:rPr lang="de-CH" sz="1800" b="1">
                <a:solidFill>
                  <a:srgbClr val="000000"/>
                </a:solidFill>
                <a:latin typeface="Calibri"/>
                <a:ea typeface="Times New Roman" panose="02020603050405020304" pitchFamily="18" charset="0"/>
                <a:cs typeface="Calibri"/>
              </a:rPr>
              <a:t> </a:t>
            </a:r>
            <a:endParaRPr lang="de-CH" sz="1800">
              <a:latin typeface="Calibri"/>
              <a:ea typeface="Calibri" panose="020F0502020204030204" pitchFamily="34" charset="0"/>
              <a:cs typeface="Calibri"/>
            </a:endParaRPr>
          </a:p>
          <a:p>
            <a:pPr>
              <a:lnSpc>
                <a:spcPct val="107000"/>
              </a:lnSpc>
              <a:spcAft>
                <a:spcPts val="806"/>
              </a:spcAft>
            </a:pPr>
            <a:r>
              <a:rPr lang="de-CH" sz="1800">
                <a:solidFill>
                  <a:srgbClr val="000000"/>
                </a:solidFill>
                <a:latin typeface="Calibri"/>
                <a:ea typeface="Times New Roman" panose="02020603050405020304" pitchFamily="18" charset="0"/>
                <a:cs typeface="Calibri"/>
                <a:sym typeface="Symbol" panose="05050102010706020507" pitchFamily="18" charset="2"/>
              </a:rPr>
              <a:t>Angaben</a:t>
            </a:r>
            <a:r>
              <a:rPr lang="de-CH" sz="1800">
                <a:solidFill>
                  <a:srgbClr val="000000"/>
                </a:solidFill>
                <a:latin typeface="Calibri"/>
                <a:ea typeface="Times New Roman" panose="02020603050405020304" pitchFamily="18" charset="0"/>
                <a:cs typeface="Calibri"/>
              </a:rPr>
              <a:t> von Elternteil/ </a:t>
            </a:r>
            <a:r>
              <a:rPr lang="de-CH" sz="1800">
                <a:solidFill>
                  <a:srgbClr val="000000"/>
                </a:solidFill>
                <a:highlight>
                  <a:srgbClr val="FFFF00"/>
                </a:highlight>
                <a:latin typeface="Calibri"/>
                <a:ea typeface="Times New Roman" panose="02020603050405020304" pitchFamily="18" charset="0"/>
                <a:cs typeface="Calibri"/>
              </a:rPr>
              <a:t>vorher Elternteil anfragen </a:t>
            </a:r>
            <a:endParaRPr lang="de-CH" sz="1800">
              <a:solidFill>
                <a:srgbClr val="000000"/>
              </a:solidFill>
              <a:highlight>
                <a:srgbClr val="FFFF00"/>
              </a:highlight>
              <a:latin typeface="Times New Roman"/>
              <a:ea typeface="Calibri" panose="020F0502020204030204" pitchFamily="34" charset="0"/>
              <a:cs typeface="Times New Roman"/>
            </a:endParaRPr>
          </a:p>
          <a:p>
            <a:pPr>
              <a:lnSpc>
                <a:spcPct val="107000"/>
              </a:lnSpc>
              <a:spcAft>
                <a:spcPts val="806"/>
              </a:spcAft>
            </a:pPr>
            <a:r>
              <a:rPr lang="de-CH" sz="1800">
                <a:solidFill>
                  <a:srgbClr val="000000"/>
                </a:solidFill>
                <a:latin typeface="Calibri"/>
                <a:ea typeface="Times New Roman" panose="02020603050405020304" pitchFamily="18" charset="0"/>
                <a:cs typeface="Calibri"/>
                <a:sym typeface="Symbol" panose="05050102010706020507" pitchFamily="18" charset="2"/>
              </a:rPr>
              <a:t></a:t>
            </a:r>
            <a:r>
              <a:rPr lang="de-CH" sz="1800">
                <a:solidFill>
                  <a:srgbClr val="000000"/>
                </a:solidFill>
                <a:latin typeface="Calibri"/>
                <a:ea typeface="Times New Roman" panose="02020603050405020304" pitchFamily="18" charset="0"/>
                <a:cs typeface="Calibri"/>
              </a:rPr>
              <a:t>  Stefan Probst (Rektor) wird dich vorher kurz vorstellen</a:t>
            </a:r>
            <a:endParaRPr lang="de-CH" sz="1800">
              <a:latin typeface="Times New Roman"/>
              <a:ea typeface="Calibri" panose="020F0502020204030204" pitchFamily="34" charset="0"/>
              <a:cs typeface="Times New Roman"/>
            </a:endParaRPr>
          </a:p>
          <a:p>
            <a:pPr>
              <a:lnSpc>
                <a:spcPct val="107000"/>
              </a:lnSpc>
              <a:spcAft>
                <a:spcPts val="806"/>
              </a:spcAft>
            </a:pPr>
            <a:r>
              <a:rPr lang="de-CH" sz="1800">
                <a:solidFill>
                  <a:srgbClr val="000000"/>
                </a:solidFill>
                <a:latin typeface="Calibri"/>
                <a:ea typeface="Times New Roman" panose="02020603050405020304" pitchFamily="18" charset="0"/>
                <a:cs typeface="Calibri"/>
              </a:rPr>
              <a:t> </a:t>
            </a:r>
            <a:endParaRPr lang="de-CH" sz="1800">
              <a:latin typeface="Calibri"/>
              <a:ea typeface="Calibri" panose="020F0502020204030204" pitchFamily="34" charset="0"/>
              <a:cs typeface="Calibri"/>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Hier ein paar Fragen, was du so berichten kannst:  </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Wie habe ich den 2 -Jahreskindergarten aus Elternsicht erlebt?</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Vor welchen Fragen standen wir? </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 lief gut, was hat unser Kind unterstützt? </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Welche Schwierigkeiten gab es, wie haben wir sie gelöst?</a:t>
            </a:r>
            <a:endParaRPr lang="de-CH" sz="1800">
              <a:latin typeface="Calibri" panose="020F0502020204030204" pitchFamily="34" charset="0"/>
              <a:ea typeface="Calibri" panose="020F0502020204030204" pitchFamily="34" charset="0"/>
              <a:cs typeface="Times New Roman" panose="02020603050405020304" pitchFamily="18" charset="0"/>
            </a:endParaRPr>
          </a:p>
          <a:p>
            <a:endParaRPr lang="de-CH" sz="1800">
              <a:latin typeface="Calibri" panose="020F0502020204030204" pitchFamily="34" charset="0"/>
              <a:ea typeface="Calibri" panose="020F0502020204030204" pitchFamily="34" charset="0"/>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18</a:t>
            </a:fld>
            <a:endParaRPr lang="de-CH"/>
          </a:p>
        </p:txBody>
      </p:sp>
    </p:spTree>
    <p:extLst>
      <p:ext uri="{BB962C8B-B14F-4D97-AF65-F5344CB8AC3E}">
        <p14:creationId xmlns:p14="http://schemas.microsoft.com/office/powerpoint/2010/main" val="27484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CH" sz="1600"/>
          </a:p>
          <a:p>
            <a:r>
              <a:rPr lang="de-CH" b="1" i="1"/>
              <a:t>Wie kann ich mein Kind auf den Kindergarten vorbereiten? Evt.1-2 Punkte rauspicken und näher eingehen.</a:t>
            </a:r>
            <a:endParaRPr lang="de-CH"/>
          </a:p>
          <a:p>
            <a:r>
              <a:rPr lang="de-CH"/>
              <a:t>Das Kind …</a:t>
            </a:r>
          </a:p>
          <a:p>
            <a:r>
              <a:rPr lang="de-CH"/>
              <a:t>… kann selber auf die Toilette gehen und sich reinigen.</a:t>
            </a:r>
          </a:p>
          <a:p>
            <a:r>
              <a:rPr lang="de-CH"/>
              <a:t>… lernt sich alleine umzuziehen.</a:t>
            </a:r>
          </a:p>
          <a:p>
            <a:r>
              <a:rPr lang="de-CH"/>
              <a:t>… lernt seine eigenen Bedürfnisse zurück zu stellen.</a:t>
            </a:r>
          </a:p>
          <a:p>
            <a:r>
              <a:rPr lang="de-CH"/>
              <a:t>… lernt seinen Schulweg vor Kindergartenstart kennen.</a:t>
            </a:r>
          </a:p>
          <a:p>
            <a:r>
              <a:rPr lang="de-CH"/>
              <a:t>… räumt seine Spielsachen selber auf.</a:t>
            </a:r>
          </a:p>
          <a:p>
            <a:r>
              <a:rPr lang="de-CH"/>
              <a:t>… probiert verschiedene Gestaltungswerkzeuge aus (z.B. Schere, Leim, Farbstifte, Wasserfarbe, usw.).</a:t>
            </a:r>
          </a:p>
          <a:p>
            <a:r>
              <a:rPr lang="de-CH"/>
              <a:t>… übt das "Getrennt sein von den Eltern" (</a:t>
            </a:r>
            <a:r>
              <a:rPr lang="de-CH" err="1"/>
              <a:t>Gotti</a:t>
            </a:r>
            <a:r>
              <a:rPr lang="de-CH"/>
              <a:t>, Grosseltern, Freunde usw. ohne Eltern besuchen).</a:t>
            </a:r>
          </a:p>
          <a:p>
            <a:endParaRPr lang="de-CH"/>
          </a:p>
        </p:txBody>
      </p:sp>
      <p:sp>
        <p:nvSpPr>
          <p:cNvPr id="4" name="Foliennummernplatzhalter 3"/>
          <p:cNvSpPr>
            <a:spLocks noGrp="1"/>
          </p:cNvSpPr>
          <p:nvPr>
            <p:ph type="sldNum" sz="quarter" idx="10"/>
          </p:nvPr>
        </p:nvSpPr>
        <p:spPr/>
        <p:txBody>
          <a:bodyPr/>
          <a:lstStyle/>
          <a:p>
            <a:fld id="{E285C5D4-2D1D-44C0-9C3A-16C8B202B206}" type="slidenum">
              <a:rPr lang="de-CH" smtClean="0"/>
              <a:pPr/>
              <a:t>19</a:t>
            </a:fld>
            <a:endParaRPr lang="de-CH"/>
          </a:p>
        </p:txBody>
      </p:sp>
    </p:spTree>
    <p:extLst>
      <p:ext uri="{BB962C8B-B14F-4D97-AF65-F5344CB8AC3E}">
        <p14:creationId xmlns:p14="http://schemas.microsoft.com/office/powerpoint/2010/main" val="303441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ea typeface="Calibri"/>
                <a:cs typeface="Calibri"/>
              </a:rPr>
              <a:t>Wenn die Zeit knapp wird: Eltern auf den Marktplatzstand Kindergarten/Primarschule verweisen.</a:t>
            </a:r>
            <a:endParaRPr lang="de-CH" baseline="0">
              <a:ea typeface="Calibri"/>
              <a:cs typeface="Calibri"/>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20</a:t>
            </a:fld>
            <a:endParaRPr lang="de-CH"/>
          </a:p>
        </p:txBody>
      </p:sp>
    </p:spTree>
    <p:extLst>
      <p:ext uri="{BB962C8B-B14F-4D97-AF65-F5344CB8AC3E}">
        <p14:creationId xmlns:p14="http://schemas.microsoft.com/office/powerpoint/2010/main" val="110478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476">
              <a:defRPr/>
            </a:pPr>
            <a:endParaRPr lang="de-CH" sz="1400" b="1">
              <a:ea typeface="Calibri"/>
              <a:cs typeface="Calibri"/>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21</a:t>
            </a:fld>
            <a:endParaRPr lang="de-CH"/>
          </a:p>
        </p:txBody>
      </p:sp>
    </p:spTree>
    <p:extLst>
      <p:ext uri="{BB962C8B-B14F-4D97-AF65-F5344CB8AC3E}">
        <p14:creationId xmlns:p14="http://schemas.microsoft.com/office/powerpoint/2010/main" val="2610057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65985-1BCF-6985-C475-318651FA96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A2332F-8017-A533-AF85-8767DD506D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A4DCA6-34A3-CAF2-A7D4-F0F95BEC63C3}"/>
              </a:ext>
            </a:extLst>
          </p:cNvPr>
          <p:cNvSpPr>
            <a:spLocks noGrp="1"/>
          </p:cNvSpPr>
          <p:nvPr>
            <p:ph type="body" idx="1"/>
          </p:nvPr>
        </p:nvSpPr>
        <p:spPr/>
        <p:txBody>
          <a:bodyPr/>
          <a:lstStyle/>
          <a:p>
            <a:r>
              <a:rPr lang="de-CH"/>
              <a:t>Unsere Haltung </a:t>
            </a:r>
            <a:r>
              <a:rPr lang="de-CH">
                <a:sym typeface="Wingdings" panose="05000000000000000000" pitchFamily="2" charset="2"/>
              </a:rPr>
              <a:t> Leitbild</a:t>
            </a:r>
            <a:endParaRPr lang="de-CH"/>
          </a:p>
        </p:txBody>
      </p:sp>
      <p:sp>
        <p:nvSpPr>
          <p:cNvPr id="4" name="Foliennummernplatzhalter 3">
            <a:extLst>
              <a:ext uri="{FF2B5EF4-FFF2-40B4-BE49-F238E27FC236}">
                <a16:creationId xmlns:a16="http://schemas.microsoft.com/office/drawing/2014/main" id="{DE2EB9A1-83D1-6AF2-E2AB-685F0209B997}"/>
              </a:ext>
            </a:extLst>
          </p:cNvPr>
          <p:cNvSpPr>
            <a:spLocks noGrp="1"/>
          </p:cNvSpPr>
          <p:nvPr>
            <p:ph type="sldNum" sz="quarter" idx="10"/>
          </p:nvPr>
        </p:nvSpPr>
        <p:spPr/>
        <p:txBody>
          <a:bodyPr/>
          <a:lstStyle/>
          <a:p>
            <a:fld id="{8B1370AA-CF13-F34E-8C3A-08BBFCD43090}"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226452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Aft>
                <a:spcPts val="806"/>
              </a:spcAft>
            </a:pPr>
            <a:r>
              <a:rPr lang="de-CH" sz="1800">
                <a:solidFill>
                  <a:srgbClr val="000000"/>
                </a:solidFill>
                <a:latin typeface="Syntax"/>
                <a:ea typeface="Times New Roman" panose="02020603050405020304" pitchFamily="18" charset="0"/>
                <a:cs typeface="Times New Roman" panose="02020603050405020304" pitchFamily="18" charset="0"/>
              </a:rPr>
              <a:t>Erläuterungen dazu: Bitte nur 1- 2  Punkte pro Folie erläutern mit Alltagsbeispiel</a:t>
            </a:r>
            <a:endParaRPr lang="de-CH" sz="1800">
              <a:latin typeface="Times New Roman"/>
              <a:ea typeface="Calibri" panose="020F0502020204030204" pitchFamily="34" charset="0"/>
              <a:cs typeface="Times New Roman" panose="02020603050405020304" pitchFamily="18" charset="0"/>
            </a:endParaRPr>
          </a:p>
          <a:p>
            <a:pPr>
              <a:lnSpc>
                <a:spcPct val="150000"/>
              </a:lnSpc>
              <a:spcAft>
                <a:spcPts val="806"/>
              </a:spcAft>
            </a:pPr>
            <a:endParaRPr lang="de-CH" sz="1800">
              <a:solidFill>
                <a:srgbClr val="000000"/>
              </a:solidFill>
              <a:latin typeface="Syntax"/>
              <a:ea typeface="Times New Roman" panose="02020603050405020304" pitchFamily="18" charset="0"/>
              <a:cs typeface="Times New Roman" panose="02020603050405020304" pitchFamily="18" charset="0"/>
            </a:endParaRPr>
          </a:p>
          <a:p>
            <a:pPr>
              <a:lnSpc>
                <a:spcPct val="107000"/>
              </a:lnSpc>
              <a:spcAft>
                <a:spcPts val="806"/>
              </a:spcAft>
            </a:pPr>
            <a:r>
              <a:rPr lang="de-CH" sz="1800" b="1" i="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Was bietet der Zweijahreskindergarten?</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Einen sanften Start ins Schulsystem </a:t>
            </a:r>
            <a:r>
              <a:rPr lang="de-CH" sz="1800" i="1">
                <a:solidFill>
                  <a:srgbClr val="FF000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i="1">
                <a:solidFill>
                  <a:srgbClr val="FF0000"/>
                </a:solidFill>
                <a:latin typeface="Calibri" panose="020F0502020204030204" pitchFamily="34" charset="0"/>
                <a:ea typeface="Times New Roman" panose="02020603050405020304" pitchFamily="18" charset="0"/>
                <a:cs typeface="Times New Roman" panose="02020603050405020304" pitchFamily="18" charset="0"/>
              </a:rPr>
              <a:t> reduziertes Unterrichtspensum für Kinder des freiwilligen Kindergartens (FKG) (8 Lektionen weniger als der des obligatorischen Kindergartens (OKG))</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Eine pädagogisch gestaltete Spielumgebung </a:t>
            </a:r>
            <a:r>
              <a:rPr lang="de-CH" sz="1800" i="1">
                <a:solidFill>
                  <a:srgbClr val="FF0000"/>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i="1">
                <a:solidFill>
                  <a:srgbClr val="FF0000"/>
                </a:solidFill>
                <a:latin typeface="Calibri" panose="020F0502020204030204" pitchFamily="34" charset="0"/>
                <a:ea typeface="Times New Roman" panose="02020603050405020304" pitchFamily="18" charset="0"/>
                <a:cs typeface="Times New Roman" panose="02020603050405020304" pitchFamily="18" charset="0"/>
              </a:rPr>
              <a:t> lernen durch Spielen</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Unterstützung der kindlichen Entwicklung</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r>
              <a:rPr lang="de-CH"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Übt den sozialen Kontakt in einem erweiterten Umfeld</a:t>
            </a:r>
            <a:endParaRPr lang="de-CH"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6"/>
              </a:spcAft>
            </a:pPr>
            <a:endParaRPr lang="de-CH" sz="1800" i="1">
              <a:solidFill>
                <a:srgbClr val="FF0000"/>
              </a:solidFill>
              <a:ea typeface="Calibri"/>
              <a:cs typeface="Calibri"/>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4</a:t>
            </a:fld>
            <a:endParaRPr lang="de-CH"/>
          </a:p>
        </p:txBody>
      </p:sp>
    </p:spTree>
    <p:extLst>
      <p:ext uri="{BB962C8B-B14F-4D97-AF65-F5344CB8AC3E}">
        <p14:creationId xmlns:p14="http://schemas.microsoft.com/office/powerpoint/2010/main" val="10117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BF72C-6F59-17F4-F343-2F2F6B34F5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9FBB248-CEAA-8635-1A3C-56DD4CC9EED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0C74CF-E34E-E0D6-C131-BB189E3CA9B7}"/>
              </a:ext>
            </a:extLst>
          </p:cNvPr>
          <p:cNvSpPr>
            <a:spLocks noGrp="1"/>
          </p:cNvSpPr>
          <p:nvPr>
            <p:ph type="body" idx="1"/>
          </p:nvPr>
        </p:nvSpPr>
        <p:spPr/>
        <p:txBody>
          <a:bodyPr/>
          <a:lstStyle/>
          <a:p>
            <a:pPr>
              <a:lnSpc>
                <a:spcPct val="150000"/>
              </a:lnSpc>
              <a:spcAft>
                <a:spcPts val="806"/>
              </a:spcAft>
            </a:pPr>
            <a:r>
              <a:rPr lang="de-CH"/>
              <a:t>Erläuterungen dazu: Bitte nur 1- 2 Punkte pro Folie erläutern mit Alltagsbeispiel</a:t>
            </a:r>
            <a:endParaRPr lang="en-US"/>
          </a:p>
          <a:p>
            <a:pPr>
              <a:lnSpc>
                <a:spcPct val="107000"/>
              </a:lnSpc>
              <a:spcAft>
                <a:spcPts val="806"/>
              </a:spcAft>
            </a:pPr>
            <a:endParaRPr lang="de-CH" sz="1800">
              <a:solidFill>
                <a:srgbClr val="000000"/>
              </a:solidFill>
              <a:latin typeface="Times New Roman"/>
              <a:ea typeface="Calibri" panose="020F0502020204030204" pitchFamily="34" charset="0"/>
              <a:cs typeface="Calibri"/>
            </a:endParaRPr>
          </a:p>
          <a:p>
            <a:pPr>
              <a:lnSpc>
                <a:spcPct val="107000"/>
              </a:lnSpc>
              <a:spcAft>
                <a:spcPts val="806"/>
              </a:spcAft>
            </a:pPr>
            <a:r>
              <a:rPr lang="de-CH" sz="1800">
                <a:solidFill>
                  <a:srgbClr val="000000"/>
                </a:solidFill>
                <a:latin typeface="Calibri"/>
                <a:ea typeface="Times New Roman" panose="02020603050405020304" pitchFamily="18" charset="0"/>
                <a:cs typeface="Calibri"/>
              </a:rPr>
              <a:t>- Lernen von den älteren Kindern (OKG) </a:t>
            </a:r>
            <a:r>
              <a:rPr lang="de-CH" sz="1800" i="1">
                <a:solidFill>
                  <a:srgbClr val="FF0000"/>
                </a:solidFill>
                <a:latin typeface="Calibri"/>
                <a:ea typeface="Times New Roman" panose="02020603050405020304" pitchFamily="18" charset="0"/>
                <a:cs typeface="Calibri"/>
              </a:rPr>
              <a:t>– eifern ihnen nach</a:t>
            </a:r>
            <a:endParaRPr lang="de-CH" sz="1800">
              <a:latin typeface="Calibri"/>
              <a:ea typeface="Calibri" panose="020F0502020204030204" pitchFamily="34" charset="0"/>
              <a:cs typeface="Calibri"/>
            </a:endParaRPr>
          </a:p>
          <a:p>
            <a:pPr>
              <a:lnSpc>
                <a:spcPct val="107000"/>
              </a:lnSpc>
              <a:spcAft>
                <a:spcPts val="806"/>
              </a:spcAft>
            </a:pPr>
            <a:r>
              <a:rPr lang="de-CH" sz="1800">
                <a:solidFill>
                  <a:srgbClr val="000000"/>
                </a:solidFill>
                <a:latin typeface="Calibri"/>
                <a:ea typeface="Times New Roman" panose="02020603050405020304" pitchFamily="18" charset="0"/>
                <a:cs typeface="Calibri"/>
              </a:rPr>
              <a:t>- Gelegenheit zum Freundschaften knüpfen – </a:t>
            </a:r>
            <a:r>
              <a:rPr lang="de-CH" sz="1800" i="1">
                <a:solidFill>
                  <a:srgbClr val="FF0000"/>
                </a:solidFill>
                <a:latin typeface="Calibri"/>
                <a:ea typeface="Times New Roman" panose="02020603050405020304" pitchFamily="18" charset="0"/>
                <a:cs typeface="Calibri"/>
              </a:rPr>
              <a:t>neue Kinder kennenlernen</a:t>
            </a:r>
            <a:endParaRPr lang="de-CH" sz="1800">
              <a:latin typeface="Calibri"/>
              <a:ea typeface="Calibri" panose="020F0502020204030204" pitchFamily="34" charset="0"/>
              <a:cs typeface="Calibri"/>
            </a:endParaRPr>
          </a:p>
          <a:p>
            <a:pPr>
              <a:lnSpc>
                <a:spcPct val="107000"/>
              </a:lnSpc>
              <a:spcAft>
                <a:spcPts val="806"/>
              </a:spcAft>
            </a:pPr>
            <a:r>
              <a:rPr lang="de-CH" sz="1800">
                <a:solidFill>
                  <a:srgbClr val="000000"/>
                </a:solidFill>
                <a:latin typeface="Calibri"/>
                <a:ea typeface="Times New Roman" panose="02020603050405020304" pitchFamily="18" charset="0"/>
                <a:cs typeface="Calibri"/>
              </a:rPr>
              <a:t>- Einen neuen Tagesablauf erleben</a:t>
            </a:r>
            <a:endParaRPr lang="de-CH" sz="1800">
              <a:latin typeface="Calibri"/>
              <a:ea typeface="Calibri" panose="020F0502020204030204" pitchFamily="34" charset="0"/>
              <a:cs typeface="Calibri"/>
            </a:endParaRPr>
          </a:p>
          <a:p>
            <a:pPr>
              <a:lnSpc>
                <a:spcPct val="107000"/>
              </a:lnSpc>
              <a:spcAft>
                <a:spcPts val="806"/>
              </a:spcAft>
            </a:pPr>
            <a:r>
              <a:rPr lang="de-CH" sz="1800">
                <a:solidFill>
                  <a:srgbClr val="000000"/>
                </a:solidFill>
                <a:latin typeface="Calibri"/>
                <a:ea typeface="Times New Roman" panose="02020603050405020304" pitchFamily="18" charset="0"/>
                <a:cs typeface="Calibri"/>
              </a:rPr>
              <a:t>- Selbständigkeit ausserhalb der Familie erlernen </a:t>
            </a:r>
            <a:r>
              <a:rPr lang="de-CH" sz="1800" i="1">
                <a:solidFill>
                  <a:srgbClr val="FF0000"/>
                </a:solidFill>
                <a:latin typeface="Calibri"/>
                <a:ea typeface="Times New Roman" panose="02020603050405020304" pitchFamily="18" charset="0"/>
                <a:cs typeface="Calibri"/>
                <a:sym typeface="Wingdings" panose="05000000000000000000" pitchFamily="2" charset="2"/>
              </a:rPr>
              <a:t></a:t>
            </a:r>
            <a:r>
              <a:rPr lang="de-CH" sz="1800" i="1">
                <a:solidFill>
                  <a:srgbClr val="FF0000"/>
                </a:solidFill>
                <a:latin typeface="Calibri"/>
                <a:ea typeface="Times New Roman" panose="02020603050405020304" pitchFamily="18" charset="0"/>
                <a:cs typeface="Calibri"/>
              </a:rPr>
              <a:t> Selbstvertrauen stärken</a:t>
            </a:r>
            <a:endParaRPr lang="de-CH" sz="1800">
              <a:latin typeface="Calibri"/>
              <a:ea typeface="Calibri" panose="020F0502020204030204" pitchFamily="34" charset="0"/>
              <a:cs typeface="Calibri"/>
            </a:endParaRPr>
          </a:p>
          <a:p>
            <a:pPr>
              <a:lnSpc>
                <a:spcPct val="107000"/>
              </a:lnSpc>
              <a:spcAft>
                <a:spcPts val="806"/>
              </a:spcAft>
            </a:pPr>
            <a:r>
              <a:rPr lang="de-CH" sz="1800">
                <a:solidFill>
                  <a:srgbClr val="000000"/>
                </a:solidFill>
                <a:latin typeface="Calibri"/>
                <a:ea typeface="Times New Roman" panose="02020603050405020304" pitchFamily="18" charset="0"/>
                <a:cs typeface="Calibri"/>
              </a:rPr>
              <a:t>- Die ersten Schulwegerfahrungen sammeln </a:t>
            </a:r>
            <a:r>
              <a:rPr lang="de-CH" sz="1800" i="1">
                <a:solidFill>
                  <a:srgbClr val="FF0000"/>
                </a:solidFill>
                <a:latin typeface="Calibri"/>
                <a:ea typeface="Times New Roman" panose="02020603050405020304" pitchFamily="18" charset="0"/>
                <a:cs typeface="Calibri"/>
              </a:rPr>
              <a:t>– zuerst allenfalls noch begleitet</a:t>
            </a:r>
            <a:endParaRPr lang="de-CH" sz="1800">
              <a:latin typeface="Calibri"/>
              <a:ea typeface="Calibri" panose="020F0502020204030204" pitchFamily="34" charset="0"/>
              <a:cs typeface="Calibri"/>
            </a:endParaRPr>
          </a:p>
          <a:p>
            <a:pPr>
              <a:lnSpc>
                <a:spcPct val="107000"/>
              </a:lnSpc>
              <a:spcAft>
                <a:spcPts val="806"/>
              </a:spcAft>
              <a:defRPr/>
            </a:pPr>
            <a:endParaRPr lang="de-CH" sz="1800" i="1">
              <a:solidFill>
                <a:srgbClr val="FF0000"/>
              </a:solidFill>
              <a:cs typeface="Calibri"/>
            </a:endParaRPr>
          </a:p>
          <a:p>
            <a:pPr>
              <a:lnSpc>
                <a:spcPct val="107000"/>
              </a:lnSpc>
              <a:spcAft>
                <a:spcPts val="806"/>
              </a:spcAft>
              <a:defRPr/>
            </a:pPr>
            <a:r>
              <a:rPr lang="de-CH" sz="1800" i="1">
                <a:solidFill>
                  <a:srgbClr val="FF0000"/>
                </a:solidFill>
                <a:ea typeface="Calibri"/>
                <a:cs typeface="Calibri"/>
              </a:rPr>
              <a:t>Mit Beispielen aus dem Alltag eventuell erklären.</a:t>
            </a:r>
          </a:p>
          <a:p>
            <a:pPr>
              <a:defRPr/>
            </a:pPr>
            <a:endParaRPr lang="de-CH" sz="1600">
              <a:ea typeface="Calibri"/>
              <a:cs typeface="Calibri"/>
            </a:endParaRPr>
          </a:p>
        </p:txBody>
      </p:sp>
      <p:sp>
        <p:nvSpPr>
          <p:cNvPr id="4" name="Foliennummernplatzhalter 3">
            <a:extLst>
              <a:ext uri="{FF2B5EF4-FFF2-40B4-BE49-F238E27FC236}">
                <a16:creationId xmlns:a16="http://schemas.microsoft.com/office/drawing/2014/main" id="{D68DB353-F6DA-19AA-54C5-26EB1C17CE00}"/>
              </a:ext>
            </a:extLst>
          </p:cNvPr>
          <p:cNvSpPr>
            <a:spLocks noGrp="1"/>
          </p:cNvSpPr>
          <p:nvPr>
            <p:ph type="sldNum" sz="quarter" idx="10"/>
          </p:nvPr>
        </p:nvSpPr>
        <p:spPr/>
        <p:txBody>
          <a:bodyPr/>
          <a:lstStyle/>
          <a:p>
            <a:fld id="{E285C5D4-2D1D-44C0-9C3A-16C8B202B206}" type="slidenum">
              <a:rPr lang="de-CH" smtClean="0"/>
              <a:pPr/>
              <a:t>5</a:t>
            </a:fld>
            <a:endParaRPr lang="de-CH"/>
          </a:p>
        </p:txBody>
      </p:sp>
    </p:spTree>
    <p:extLst>
      <p:ext uri="{BB962C8B-B14F-4D97-AF65-F5344CB8AC3E}">
        <p14:creationId xmlns:p14="http://schemas.microsoft.com/office/powerpoint/2010/main" val="88333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CH">
              <a:latin typeface="Arial" charset="0"/>
              <a:cs typeface="Arial" charset="0"/>
            </a:endParaRPr>
          </a:p>
        </p:txBody>
      </p:sp>
      <p:sp>
        <p:nvSpPr>
          <p:cNvPr id="4" name="Foliennummernplatzhalter 3"/>
          <p:cNvSpPr>
            <a:spLocks noGrp="1"/>
          </p:cNvSpPr>
          <p:nvPr>
            <p:ph type="sldNum" sz="quarter" idx="10"/>
          </p:nvPr>
        </p:nvSpPr>
        <p:spPr/>
        <p:txBody>
          <a:bodyPr/>
          <a:lstStyle/>
          <a:p>
            <a:fld id="{E285C5D4-2D1D-44C0-9C3A-16C8B202B206}" type="slidenum">
              <a:rPr lang="de-CH" smtClean="0"/>
              <a:pPr/>
              <a:t>6</a:t>
            </a:fld>
            <a:endParaRPr lang="de-CH"/>
          </a:p>
        </p:txBody>
      </p:sp>
    </p:spTree>
    <p:extLst>
      <p:ext uri="{BB962C8B-B14F-4D97-AF65-F5344CB8AC3E}">
        <p14:creationId xmlns:p14="http://schemas.microsoft.com/office/powerpoint/2010/main" val="172199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400"/>
              <a:t>über alle Fachbereiche hinweg wichtig sind die «Überfachlichen Kompetenzen»: </a:t>
            </a:r>
          </a:p>
          <a:p>
            <a:r>
              <a:rPr lang="de-CH" sz="1400"/>
              <a:t>-      personale Kompetenzen: Selbstreflexion, Selbstständigkeit und Eigenständigkeit</a:t>
            </a:r>
          </a:p>
          <a:p>
            <a:pPr marL="283521" indent="-283521">
              <a:buFontTx/>
              <a:buChar char="-"/>
            </a:pPr>
            <a:r>
              <a:rPr lang="de-CH" sz="1400"/>
              <a:t>soziale Kompetenzen: Kooperationsfähigkeit, Konfliktfähigkeit und Umgang mit Vielfalt</a:t>
            </a:r>
          </a:p>
          <a:p>
            <a:pPr marL="283521" indent="-283521">
              <a:buFontTx/>
              <a:buChar char="-"/>
            </a:pPr>
            <a:r>
              <a:rPr lang="de-CH" sz="1400"/>
              <a:t>methodische Kompetenzen: die Fähigkeit sich sprachlich auszudrücken, Informationen zu nutzen und Aufgaben respektive Probleme zu lösen</a:t>
            </a:r>
          </a:p>
        </p:txBody>
      </p:sp>
      <p:sp>
        <p:nvSpPr>
          <p:cNvPr id="4" name="Foliennummernplatzhalter 3"/>
          <p:cNvSpPr>
            <a:spLocks noGrp="1"/>
          </p:cNvSpPr>
          <p:nvPr>
            <p:ph type="sldNum" sz="quarter" idx="10"/>
          </p:nvPr>
        </p:nvSpPr>
        <p:spPr/>
        <p:txBody>
          <a:bodyPr/>
          <a:lstStyle/>
          <a:p>
            <a:pPr>
              <a:defRPr/>
            </a:pPr>
            <a:fld id="{5410C1EA-593B-9D49-B162-742A1CB86AA2}" type="slidenum">
              <a:rPr lang="de-DE" smtClean="0">
                <a:solidFill>
                  <a:srgbClr val="000000"/>
                </a:solidFill>
              </a:rPr>
              <a:pPr>
                <a:defRPr/>
              </a:pPr>
              <a:t>7</a:t>
            </a:fld>
            <a:endParaRPr lang="de-DE">
              <a:solidFill>
                <a:srgbClr val="000000"/>
              </a:solidFill>
            </a:endParaRPr>
          </a:p>
        </p:txBody>
      </p:sp>
    </p:spTree>
    <p:extLst>
      <p:ext uri="{BB962C8B-B14F-4D97-AF65-F5344CB8AC3E}">
        <p14:creationId xmlns:p14="http://schemas.microsoft.com/office/powerpoint/2010/main" val="136405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Erstes Jahr des Zweijahreskindergartens ist freiwillig.</a:t>
            </a:r>
          </a:p>
          <a:p>
            <a:r>
              <a:rPr lang="de-CH"/>
              <a:t>Die Kinder sind zum regelmässigen Besuch verpflichtet.</a:t>
            </a:r>
            <a:endParaRPr lang="de-CH">
              <a:ea typeface="Calibri"/>
              <a:cs typeface="Calibri"/>
            </a:endParaRPr>
          </a:p>
          <a:p>
            <a:endParaRPr lang="de-CH"/>
          </a:p>
          <a:p>
            <a:pPr defTabSz="921476">
              <a:defRPr/>
            </a:pPr>
            <a:r>
              <a:rPr lang="de-CH"/>
              <a:t>FKG reduziertes Pensum 16  Lektionen   / OKG 24 Lektionen</a:t>
            </a:r>
            <a:endParaRPr lang="de-CH">
              <a:ea typeface="Calibri"/>
              <a:cs typeface="Calibri"/>
            </a:endParaRPr>
          </a:p>
          <a:p>
            <a:endParaRPr lang="de-CH"/>
          </a:p>
          <a:p>
            <a:endParaRPr lang="de-CH">
              <a:ea typeface="Calibri"/>
              <a:cs typeface="Calibri"/>
            </a:endParaRPr>
          </a:p>
          <a:p>
            <a:endParaRPr lang="de-CH"/>
          </a:p>
        </p:txBody>
      </p:sp>
      <p:sp>
        <p:nvSpPr>
          <p:cNvPr id="4" name="Foliennummernplatzhalter 3"/>
          <p:cNvSpPr>
            <a:spLocks noGrp="1"/>
          </p:cNvSpPr>
          <p:nvPr>
            <p:ph type="sldNum" sz="quarter" idx="10"/>
          </p:nvPr>
        </p:nvSpPr>
        <p:spPr/>
        <p:txBody>
          <a:bodyPr/>
          <a:lstStyle/>
          <a:p>
            <a:fld id="{E285C5D4-2D1D-44C0-9C3A-16C8B202B206}" type="slidenum">
              <a:rPr lang="de-CH" smtClean="0"/>
              <a:pPr/>
              <a:t>8</a:t>
            </a:fld>
            <a:endParaRPr lang="de-CH"/>
          </a:p>
        </p:txBody>
      </p:sp>
    </p:spTree>
    <p:extLst>
      <p:ext uri="{BB962C8B-B14F-4D97-AF65-F5344CB8AC3E}">
        <p14:creationId xmlns:p14="http://schemas.microsoft.com/office/powerpoint/2010/main" val="324833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600"/>
              <a:t>Altersgemischt (Montagmorgen, Mittwochmorgen, Freitagmorgen)</a:t>
            </a:r>
          </a:p>
          <a:p>
            <a:endParaRPr lang="de-CH" sz="1600"/>
          </a:p>
          <a:p>
            <a:endParaRPr lang="de-CH"/>
          </a:p>
        </p:txBody>
      </p:sp>
      <p:sp>
        <p:nvSpPr>
          <p:cNvPr id="4" name="Foliennummernplatzhalter 3"/>
          <p:cNvSpPr>
            <a:spLocks noGrp="1"/>
          </p:cNvSpPr>
          <p:nvPr>
            <p:ph type="sldNum" sz="quarter" idx="10"/>
          </p:nvPr>
        </p:nvSpPr>
        <p:spPr/>
        <p:txBody>
          <a:bodyPr/>
          <a:lstStyle/>
          <a:p>
            <a:fld id="{E285C5D4-2D1D-44C0-9C3A-16C8B202B206}" type="slidenum">
              <a:rPr lang="de-CH" smtClean="0"/>
              <a:pPr/>
              <a:t>9</a:t>
            </a:fld>
            <a:endParaRPr lang="de-CH"/>
          </a:p>
        </p:txBody>
      </p:sp>
    </p:spTree>
    <p:extLst>
      <p:ext uri="{BB962C8B-B14F-4D97-AF65-F5344CB8AC3E}">
        <p14:creationId xmlns:p14="http://schemas.microsoft.com/office/powerpoint/2010/main" val="272412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FKG nach 4. Geburtstag (abgeschlossenes 4. Lebensjahr)</a:t>
            </a:r>
            <a:r>
              <a:rPr lang="de-CH" baseline="0"/>
              <a:t> – gesetzliche Grundlage</a:t>
            </a:r>
            <a:endParaRPr lang="de-CH" baseline="0">
              <a:ea typeface="Calibri"/>
              <a:cs typeface="Calibri"/>
            </a:endParaRPr>
          </a:p>
          <a:p>
            <a:r>
              <a:rPr lang="de-CH"/>
              <a:t>Aktuell besteht die Möglichkeit bei einer Entwicklungsverzögerung den obligatorischen Kindergarten ein zweites Jahr zu besuchen oder eine Rückstellung für den FKG oder OKG zu beantragen. </a:t>
            </a:r>
            <a:endParaRPr lang="de-CH">
              <a:ea typeface="Calibri"/>
              <a:cs typeface="Calibri"/>
            </a:endParaRPr>
          </a:p>
          <a:p>
            <a:endParaRPr lang="de-CH"/>
          </a:p>
          <a:p>
            <a:r>
              <a:rPr lang="de-CH"/>
              <a:t>Stichtag ist der 31. Mai (Siehe Richtlinien Kindergarten)</a:t>
            </a:r>
            <a:endParaRPr lang="de-CH">
              <a:ea typeface="Calibri"/>
              <a:cs typeface="Calibri"/>
            </a:endParaRPr>
          </a:p>
          <a:p>
            <a:endParaRPr lang="de-CH"/>
          </a:p>
          <a:p>
            <a:r>
              <a:rPr lang="de-CH"/>
              <a:t>FKG kann nur einmal besucht werden</a:t>
            </a:r>
            <a:endParaRPr lang="de-CH">
              <a:ea typeface="Calibri"/>
              <a:cs typeface="Calibri"/>
            </a:endParaRPr>
          </a:p>
          <a:p>
            <a:endParaRPr lang="de-CH"/>
          </a:p>
          <a:p>
            <a:endParaRPr lang="de-CH"/>
          </a:p>
          <a:p>
            <a:endParaRPr lang="de-CH"/>
          </a:p>
          <a:p>
            <a:endParaRPr lang="de-CH"/>
          </a:p>
          <a:p>
            <a:r>
              <a:rPr lang="de-CH"/>
              <a:t>Einschulung gemäss Volksschulgesetz § 5 (VSG; SRSZ 611.210); gültig ab 01.01.2021:</a:t>
            </a:r>
            <a:br>
              <a:rPr lang="de-CH">
                <a:cs typeface="+mn-lt"/>
              </a:rPr>
            </a:br>
            <a:r>
              <a:rPr lang="de-CH"/>
              <a:t>1 Kinder, die bis und mit 31. Mai das 5. Altersjahr vollenden, werden auf Beginn des nächsten Schuljahres schul-</a:t>
            </a:r>
            <a:br>
              <a:rPr lang="de-CH">
                <a:cs typeface="+mn-lt"/>
              </a:rPr>
            </a:br>
            <a:r>
              <a:rPr lang="de-CH"/>
              <a:t>pflichtig.</a:t>
            </a:r>
            <a:br>
              <a:rPr lang="de-CH">
                <a:cs typeface="+mn-lt"/>
              </a:rPr>
            </a:br>
            <a:r>
              <a:rPr lang="de-CH"/>
              <a:t>2 Vollendet das Kind bis 31. Juli das 5. Altersjahr, ist es zum Schuleintritt berechtigt. Vollendet das Kind das 5. Al-</a:t>
            </a:r>
            <a:br>
              <a:rPr lang="de-CH">
                <a:cs typeface="+mn-lt"/>
              </a:rPr>
            </a:br>
            <a:r>
              <a:rPr lang="de-CH" err="1"/>
              <a:t>tersjahr</a:t>
            </a:r>
            <a:r>
              <a:rPr lang="de-CH"/>
              <a:t> nach dem 31. März, können die Erziehungsberechtigten es um ein Jahr in der Schulpflicht zurückstellen.</a:t>
            </a:r>
            <a:br>
              <a:rPr lang="de-CH">
                <a:cs typeface="+mn-lt"/>
              </a:rPr>
            </a:br>
            <a:r>
              <a:rPr lang="de-CH"/>
              <a:t>Sie haben ihren Entscheid um vorzeitigen Schuleintritt oder Rückstellung dem Schulrat bis 31. Januar schriftlich</a:t>
            </a:r>
            <a:br>
              <a:rPr lang="de-CH">
                <a:cs typeface="+mn-lt"/>
              </a:rPr>
            </a:br>
            <a:r>
              <a:rPr lang="de-CH"/>
              <a:t>mitzuteilen.</a:t>
            </a:r>
            <a:br>
              <a:rPr lang="de-CH">
                <a:cs typeface="+mn-lt"/>
              </a:rPr>
            </a:br>
            <a:r>
              <a:rPr lang="de-CH"/>
              <a:t>3 Der Schulrat kann in besonderen Fällen auf Gesuch der Erziehungsberechtigten einen früheren oder späteren</a:t>
            </a:r>
            <a:br>
              <a:rPr lang="de-CH">
                <a:cs typeface="+mn-lt"/>
              </a:rPr>
            </a:br>
            <a:r>
              <a:rPr lang="de-CH"/>
              <a:t>Schuleintritt bewilligen. Sind Schulschwierigkeiten voraussehbar, kann er auf Antrag der Schulleitung den Eintritt</a:t>
            </a:r>
            <a:br>
              <a:rPr lang="de-CH">
                <a:cs typeface="+mn-lt"/>
              </a:rPr>
            </a:br>
            <a:r>
              <a:rPr lang="de-CH"/>
              <a:t>in den Kindergarten oder in die Primarstufe jeweils um ein Jahr aufschieben.</a:t>
            </a:r>
            <a:br>
              <a:rPr lang="de-CH">
                <a:cs typeface="+mn-lt"/>
              </a:rPr>
            </a:br>
            <a:r>
              <a:rPr lang="de-CH"/>
              <a:t>* Übergangsjahr: Alter korrespondiert mit gesetzlichen Bestimmungen gültig bis </a:t>
            </a:r>
            <a:endParaRPr lang="de-CH">
              <a:ea typeface="Calibri"/>
              <a:cs typeface="Calibri"/>
            </a:endParaRPr>
          </a:p>
          <a:p>
            <a:endParaRPr lang="de-CH"/>
          </a:p>
          <a:p>
            <a:endParaRPr lang="de-CH"/>
          </a:p>
          <a:p>
            <a:endParaRPr lang="de-CH"/>
          </a:p>
        </p:txBody>
      </p:sp>
      <p:sp>
        <p:nvSpPr>
          <p:cNvPr id="4" name="Foliennummernplatzhalter 3"/>
          <p:cNvSpPr>
            <a:spLocks noGrp="1"/>
          </p:cNvSpPr>
          <p:nvPr>
            <p:ph type="sldNum" sz="quarter" idx="10"/>
          </p:nvPr>
        </p:nvSpPr>
        <p:spPr/>
        <p:txBody>
          <a:bodyPr/>
          <a:lstStyle/>
          <a:p>
            <a:fld id="{E285C5D4-2D1D-44C0-9C3A-16C8B202B206}" type="slidenum">
              <a:rPr lang="de-CH" smtClean="0"/>
              <a:pPr/>
              <a:t>10</a:t>
            </a:fld>
            <a:endParaRPr lang="de-CH"/>
          </a:p>
        </p:txBody>
      </p:sp>
    </p:spTree>
    <p:extLst>
      <p:ext uri="{BB962C8B-B14F-4D97-AF65-F5344CB8AC3E}">
        <p14:creationId xmlns:p14="http://schemas.microsoft.com/office/powerpoint/2010/main" val="62872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highlight>
                <a:srgbClr val="FFFF00"/>
              </a:highlight>
              <a:ea typeface="Calibri"/>
              <a:cs typeface="Calibri"/>
            </a:endParaRPr>
          </a:p>
          <a:p>
            <a:r>
              <a:rPr lang="de-CH"/>
              <a:t> Seit</a:t>
            </a:r>
            <a:r>
              <a:rPr lang="de-CH" baseline="0"/>
              <a:t> dem Schuljahr 2021/2022 gibt es nach einem Entscheid des Kantonsrat mehr Spielraum für die Erziehungsberechtigten.</a:t>
            </a:r>
            <a:endParaRPr lang="de-CH">
              <a:ea typeface="Calibri"/>
              <a:cs typeface="Calibri"/>
            </a:endParaRPr>
          </a:p>
          <a:p>
            <a:endParaRPr lang="de-CH" baseline="0"/>
          </a:p>
          <a:p>
            <a:r>
              <a:rPr lang="de-CH" baseline="0"/>
              <a:t>Die Möglichkeiten sind grösser geworden:</a:t>
            </a:r>
            <a:endParaRPr lang="de-CH" baseline="0">
              <a:ea typeface="Calibri"/>
              <a:cs typeface="Calibri"/>
            </a:endParaRPr>
          </a:p>
          <a:p>
            <a:endParaRPr lang="de-CH" baseline="0"/>
          </a:p>
          <a:p>
            <a:r>
              <a:rPr lang="de-CH" baseline="0"/>
              <a:t>Jedes Kind das das 4. Altersjahr zurückgelegt hat, kann den freiwilligen Kindergarten besuchen.</a:t>
            </a:r>
            <a:endParaRPr lang="de-CH" baseline="0">
              <a:ea typeface="Calibri"/>
              <a:cs typeface="Calibri"/>
            </a:endParaRPr>
          </a:p>
          <a:p>
            <a:r>
              <a:rPr lang="de-CH" baseline="0"/>
              <a:t>Jedes Kind, das das 5. Altersjahr zurückgelegt hat, muss den obligatorischen Kindergarten besuchen.</a:t>
            </a:r>
            <a:endParaRPr lang="de-CH" baseline="0">
              <a:ea typeface="Calibri"/>
              <a:cs typeface="Calibri"/>
            </a:endParaRPr>
          </a:p>
          <a:p>
            <a:endParaRPr lang="de-CH" baseline="0"/>
          </a:p>
          <a:p>
            <a:r>
              <a:rPr lang="de-CH" baseline="0"/>
              <a:t>Ergänzend haben die Eltern die Möglichkeit, Ihr </a:t>
            </a:r>
            <a:r>
              <a:rPr lang="de-CH"/>
              <a:t>Kind</a:t>
            </a:r>
            <a:r>
              <a:rPr lang="de-CH" baseline="0"/>
              <a:t> in den obligatorischen Kindergarten zu schicken, auch wenn es bis zu zwei Monate später geboren ist oder es um ein Jahr zurückzustellen, wenn es bis zu zwei Monate  vor diesem Stichtag zur Welt kann.</a:t>
            </a:r>
            <a:endParaRPr lang="de-CH" baseline="0">
              <a:ea typeface="Calibri"/>
              <a:cs typeface="Calibri"/>
            </a:endParaRPr>
          </a:p>
          <a:p>
            <a:endParaRPr lang="de-CH" baseline="0"/>
          </a:p>
          <a:p>
            <a:r>
              <a:rPr lang="de-CH" baseline="0"/>
              <a:t>Fakt: </a:t>
            </a:r>
            <a:endParaRPr lang="de-CH" baseline="0">
              <a:ea typeface="Calibri"/>
              <a:cs typeface="Calibri"/>
            </a:endParaRPr>
          </a:p>
          <a:p>
            <a:pPr marL="170815" indent="-170815">
              <a:buFontTx/>
              <a:buChar char="-"/>
            </a:pPr>
            <a:r>
              <a:rPr lang="de-CH" baseline="0"/>
              <a:t>Vollendet Ihr Kind vom 1. Juni bis 31. Juli das 5. Altersjahr, ist es zum vorzeitigen Kindergarteneintritt berechtigt.</a:t>
            </a:r>
            <a:endParaRPr lang="de-CH" baseline="0">
              <a:ea typeface="Calibri"/>
              <a:cs typeface="Calibri"/>
            </a:endParaRPr>
          </a:p>
          <a:p>
            <a:pPr marL="170815" indent="-170815">
              <a:buFontTx/>
              <a:buChar char="-"/>
            </a:pPr>
            <a:r>
              <a:rPr lang="de-CH" baseline="0"/>
              <a:t>Vollendet Ihr Kind vom 1. April bis 31. Mai das 5. Altersjahr, kann es um ein Jahr von der Schulpflicht zurückgestellt werden.</a:t>
            </a:r>
            <a:endParaRPr lang="de-CH" baseline="0">
              <a:ea typeface="Calibri"/>
              <a:cs typeface="Calibri"/>
            </a:endParaRPr>
          </a:p>
          <a:p>
            <a:pPr marL="171440" indent="-171440">
              <a:buFontTx/>
              <a:buChar char="-"/>
            </a:pPr>
            <a:endParaRPr lang="de-CH" baseline="0"/>
          </a:p>
          <a:p>
            <a:pPr marL="170815" indent="-170815">
              <a:buFontTx/>
              <a:buChar char="-"/>
            </a:pPr>
            <a:r>
              <a:rPr lang="de-CH" baseline="0"/>
              <a:t>Für das erste Kindergartenjahr gilt sinngemäss dieselbe Regelung. Es kann also in den Kindergarten eintreten, wenn es bis am 31. Juli das 4. Altersjahr vollendet hat.</a:t>
            </a:r>
            <a:endParaRPr lang="de-CH" baseline="0">
              <a:ea typeface="Calibri"/>
              <a:cs typeface="Calibri"/>
            </a:endParaRPr>
          </a:p>
          <a:p>
            <a:endParaRPr lang="de-CH"/>
          </a:p>
          <a:p>
            <a:endParaRPr lang="de-CH" baseline="0"/>
          </a:p>
          <a:p>
            <a:r>
              <a:rPr lang="de-CH"/>
              <a:t>Wir haben in der folgenden Tabelle zusammengefasst, welche Möglichkeiten für Ihr Kind bestehen. </a:t>
            </a:r>
            <a:endParaRPr lang="de-CH">
              <a:ea typeface="Calibri"/>
              <a:cs typeface="Calibri"/>
            </a:endParaRPr>
          </a:p>
          <a:p>
            <a:r>
              <a:rPr lang="de-CH"/>
              <a:t>Die Tabelle wird in der gleichen Form auf dem Anmeldeformular auf der Rückseite aufgeführt.</a:t>
            </a:r>
            <a:endParaRPr lang="de-CH">
              <a:ea typeface="Calibri"/>
              <a:cs typeface="Calibri"/>
            </a:endParaRPr>
          </a:p>
          <a:p>
            <a:r>
              <a:rPr lang="de-CH"/>
              <a:t>Bitte </a:t>
            </a:r>
            <a:r>
              <a:rPr lang="de-CH" b="1"/>
              <a:t>kreuzen Sie in der Tabelle an</a:t>
            </a:r>
            <a:r>
              <a:rPr lang="de-CH"/>
              <a:t>, wie Ihre Entscheidung ausfällt und unterzeichnen Sie das Formular. Dies gilt als Anmeldung und ist verbindlich.</a:t>
            </a:r>
            <a:endParaRPr lang="de-CH">
              <a:ea typeface="Calibri"/>
              <a:cs typeface="Calibri"/>
            </a:endParaRPr>
          </a:p>
          <a:p>
            <a:endParaRPr lang="de-CH"/>
          </a:p>
        </p:txBody>
      </p:sp>
      <p:sp>
        <p:nvSpPr>
          <p:cNvPr id="4" name="Foliennummernplatzhalter 3"/>
          <p:cNvSpPr>
            <a:spLocks noGrp="1"/>
          </p:cNvSpPr>
          <p:nvPr>
            <p:ph type="sldNum" sz="quarter" idx="10"/>
          </p:nvPr>
        </p:nvSpPr>
        <p:spPr/>
        <p:txBody>
          <a:bodyPr/>
          <a:lstStyle/>
          <a:p>
            <a:fld id="{E285C5D4-2D1D-44C0-9C3A-16C8B202B206}" type="slidenum">
              <a:rPr lang="de-CH" smtClean="0"/>
              <a:pPr/>
              <a:t>11</a:t>
            </a:fld>
            <a:endParaRPr lang="de-CH"/>
          </a:p>
        </p:txBody>
      </p:sp>
    </p:spTree>
    <p:extLst>
      <p:ext uri="{BB962C8B-B14F-4D97-AF65-F5344CB8AC3E}">
        <p14:creationId xmlns:p14="http://schemas.microsoft.com/office/powerpoint/2010/main" val="1141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6876256" y="1196752"/>
            <a:ext cx="1916832" cy="1277888"/>
          </a:xfrm>
          <a:prstGeom prst="rect">
            <a:avLst/>
          </a:prstGeom>
          <a:ln>
            <a:solidFill>
              <a:srgbClr val="C00000"/>
            </a:solidFill>
          </a:ln>
        </p:spPr>
        <p:txBody>
          <a:bodyPr>
            <a:normAutofit/>
          </a:bodyPr>
          <a:lstStyle>
            <a:lvl1pPr>
              <a:defRPr sz="1400"/>
            </a:lvl1pPr>
          </a:lstStyle>
          <a:p>
            <a:endParaRPr lang="de-CH"/>
          </a:p>
        </p:txBody>
      </p:sp>
      <p:sp>
        <p:nvSpPr>
          <p:cNvPr id="11" name="Textplatzhalter 10"/>
          <p:cNvSpPr>
            <a:spLocks noGrp="1"/>
          </p:cNvSpPr>
          <p:nvPr>
            <p:ph type="body" sz="quarter" idx="11"/>
          </p:nvPr>
        </p:nvSpPr>
        <p:spPr>
          <a:xfrm>
            <a:off x="2123728" y="2564905"/>
            <a:ext cx="6696744" cy="432048"/>
          </a:xfrm>
          <a:prstGeom prst="rect">
            <a:avLst/>
          </a:prstGeom>
        </p:spPr>
        <p:txBody>
          <a:bodyPr/>
          <a:lstStyle>
            <a:lvl1pPr marL="0" indent="0" algn="r">
              <a:spcBef>
                <a:spcPts val="0"/>
              </a:spcBef>
              <a:buFontTx/>
              <a:buNone/>
              <a:defRPr>
                <a:latin typeface="SyntaxH"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13" name="Bildplatzhalter 8"/>
          <p:cNvSpPr>
            <a:spLocks noGrp="1"/>
          </p:cNvSpPr>
          <p:nvPr>
            <p:ph type="pic" sz="quarter" idx="12"/>
          </p:nvPr>
        </p:nvSpPr>
        <p:spPr>
          <a:xfrm>
            <a:off x="4860032" y="1196752"/>
            <a:ext cx="1916832" cy="1277888"/>
          </a:xfrm>
          <a:prstGeom prst="rect">
            <a:avLst/>
          </a:prstGeom>
          <a:ln>
            <a:solidFill>
              <a:srgbClr val="C00000"/>
            </a:solidFill>
          </a:ln>
        </p:spPr>
        <p:txBody>
          <a:bodyPr>
            <a:normAutofit/>
          </a:bodyPr>
          <a:lstStyle>
            <a:lvl1pPr>
              <a:defRPr sz="1400"/>
            </a:lvl1pPr>
          </a:lstStyle>
          <a:p>
            <a:endParaRPr lang="de-CH"/>
          </a:p>
        </p:txBody>
      </p:sp>
      <p:sp>
        <p:nvSpPr>
          <p:cNvPr id="14" name="Bildplatzhalter 8"/>
          <p:cNvSpPr>
            <a:spLocks noGrp="1"/>
          </p:cNvSpPr>
          <p:nvPr>
            <p:ph type="pic" sz="quarter" idx="13"/>
          </p:nvPr>
        </p:nvSpPr>
        <p:spPr>
          <a:xfrm>
            <a:off x="2843808" y="1196752"/>
            <a:ext cx="1916832" cy="1277888"/>
          </a:xfrm>
          <a:prstGeom prst="rect">
            <a:avLst/>
          </a:prstGeom>
          <a:ln w="3175">
            <a:solidFill>
              <a:srgbClr val="C00000"/>
            </a:solidFill>
          </a:ln>
        </p:spPr>
        <p:txBody>
          <a:bodyPr>
            <a:normAutofit/>
          </a:bodyPr>
          <a:lstStyle>
            <a:lvl1pPr>
              <a:defRPr sz="1400"/>
            </a:lvl1pPr>
          </a:lstStyle>
          <a:p>
            <a:endParaRPr lang="de-CH"/>
          </a:p>
        </p:txBody>
      </p:sp>
      <p:sp>
        <p:nvSpPr>
          <p:cNvPr id="15" name="Textplatzhalter 10"/>
          <p:cNvSpPr>
            <a:spLocks noGrp="1"/>
          </p:cNvSpPr>
          <p:nvPr>
            <p:ph type="body" sz="quarter" idx="14"/>
          </p:nvPr>
        </p:nvSpPr>
        <p:spPr>
          <a:xfrm>
            <a:off x="2123728" y="2996952"/>
            <a:ext cx="6696744" cy="503907"/>
          </a:xfrm>
          <a:prstGeom prst="rect">
            <a:avLst/>
          </a:prstGeom>
        </p:spPr>
        <p:txBody>
          <a:bodyPr/>
          <a:lstStyle>
            <a:lvl1pPr marL="0" indent="0" algn="r">
              <a:spcBef>
                <a:spcPts val="0"/>
              </a:spcBef>
              <a:buFontTx/>
              <a:buNone/>
              <a:defRPr>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8"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224140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06.11.2025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82955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995500F-2A06-4427-955E-A98075D07371}" type="datetimeFigureOut">
              <a:rPr lang="de-CH" smtClean="0"/>
              <a:t>06.11.2025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384178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7995500F-2A06-4427-955E-A98075D07371}" type="datetimeFigureOut">
              <a:rPr lang="de-CH" smtClean="0"/>
              <a:t>06.11.2025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6514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7995500F-2A06-4427-955E-A98075D07371}" type="datetimeFigureOut">
              <a:rPr lang="de-CH" smtClean="0"/>
              <a:t>06.11.2025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10007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7995500F-2A06-4427-955E-A98075D07371}" type="datetimeFigureOut">
              <a:rPr lang="de-CH" smtClean="0"/>
              <a:t>06.11.2025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74602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995500F-2A06-4427-955E-A98075D07371}" type="datetimeFigureOut">
              <a:rPr lang="de-CH" smtClean="0"/>
              <a:t>06.11.2025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346741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95500F-2A06-4427-955E-A98075D07371}" type="datetimeFigureOut">
              <a:rPr lang="de-CH" smtClean="0"/>
              <a:t>06.11.2025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177838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95500F-2A06-4427-955E-A98075D07371}" type="datetimeFigureOut">
              <a:rPr lang="de-CH" smtClean="0"/>
              <a:t>06.11.2025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232155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06.11.2025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119882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06.11.2025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371556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p:nvPr>
        </p:nvSpPr>
        <p:spPr>
          <a:xfrm>
            <a:off x="1259632" y="1124744"/>
            <a:ext cx="7884368" cy="5733256"/>
          </a:xfrm>
          <a:prstGeom prst="rect">
            <a:avLst/>
          </a:prstGeom>
        </p:spPr>
        <p:txBody>
          <a:bodyPr/>
          <a:lstStyle>
            <a:lvl1pPr marL="554400" indent="-457200">
              <a:buClr>
                <a:srgbClr val="C00000"/>
              </a:buClr>
              <a:buFont typeface="Wingdings" pitchFamily="2" charset="2"/>
              <a:buChar char="§"/>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lvl="0"/>
            <a:r>
              <a:rPr lang="de-DE"/>
              <a:t>Textmasterformat bearbeiten</a:t>
            </a:r>
          </a:p>
        </p:txBody>
      </p:sp>
      <p:sp>
        <p:nvSpPr>
          <p:cNvPr id="12"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3730006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95288" y="5013325"/>
            <a:ext cx="8388350" cy="1128713"/>
            <a:chOff x="0" y="3239"/>
            <a:chExt cx="5284" cy="711"/>
          </a:xfrm>
        </p:grpSpPr>
        <p:pic>
          <p:nvPicPr>
            <p:cNvPr id="5" name="Picture 10" descr="sensualfood_lac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1" descr="sensualfoodpflanz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2" descr="sensualfoodcitr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descr="sensualfood_joghu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descr="biorestaurant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el 1"/>
          <p:cNvSpPr>
            <a:spLocks noGrp="1"/>
          </p:cNvSpPr>
          <p:nvPr>
            <p:ph type="title"/>
          </p:nvPr>
        </p:nvSpPr>
        <p:spPr/>
        <p:txBody>
          <a:bodyPr/>
          <a:lstStyle/>
          <a:p>
            <a:r>
              <a:rPr lang="de-CH"/>
              <a:t>Mastertitelformat bearbeiten</a:t>
            </a:r>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 name="Foliennummernplatzhalter 3"/>
          <p:cNvSpPr>
            <a:spLocks noGrp="1"/>
          </p:cNvSpPr>
          <p:nvPr>
            <p:ph type="sldNum" sz="quarter" idx="10"/>
          </p:nvPr>
        </p:nvSpPr>
        <p:spPr/>
        <p:txBody>
          <a:bodyPr/>
          <a:lstStyle>
            <a:lvl1pPr>
              <a:defRPr/>
            </a:lvl1pPr>
          </a:lstStyle>
          <a:p>
            <a:fld id="{14B546F4-44A2-4E0E-A3A3-56558AAC692C}" type="slidenum">
              <a:rPr lang="de-DE" altLang="de-DE"/>
              <a:pPr/>
              <a:t>‹#›</a:t>
            </a:fld>
            <a:endParaRPr lang="de-DE" altLang="de-DE"/>
          </a:p>
        </p:txBody>
      </p:sp>
      <p:sp>
        <p:nvSpPr>
          <p:cNvPr id="11" name="Fußzeilenplatzhalter 4"/>
          <p:cNvSpPr>
            <a:spLocks noGrp="1"/>
          </p:cNvSpPr>
          <p:nvPr>
            <p:ph type="ftr" sz="quarter" idx="11"/>
          </p:nvPr>
        </p:nvSpPr>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de-CH" altLang="de-DE"/>
              <a:t>Informationen nachgeschaltete Institutionen 20. März 2014</a:t>
            </a:r>
          </a:p>
          <a:p>
            <a:pPr>
              <a:defRPr/>
            </a:pPr>
            <a:endParaRPr lang="de-CH" altLang="de-DE"/>
          </a:p>
        </p:txBody>
      </p:sp>
    </p:spTree>
    <p:extLst>
      <p:ext uri="{BB962C8B-B14F-4D97-AF65-F5344CB8AC3E}">
        <p14:creationId xmlns:p14="http://schemas.microsoft.com/office/powerpoint/2010/main" val="123985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defTabSz="457200"/>
            <a:fld id="{78BFEAD4-B7E4-974D-9CAD-FF5596B93A55}" type="datetimeFigureOut">
              <a:rPr lang="de-DE" smtClean="0">
                <a:solidFill>
                  <a:srgbClr val="FFFFFF"/>
                </a:solidFill>
              </a:rPr>
              <a:pPr defTabSz="457200"/>
              <a:t>06.11.2025</a:t>
            </a:fld>
            <a:endParaRPr lang="de-DE">
              <a:solidFill>
                <a:srgbClr val="FFFFFF"/>
              </a:solidFill>
            </a:endParaRP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4F486-A5F9-5F4F-8ED0-0403C9F80A47}" type="slidenum">
              <a:rPr lang="de-DE" smtClean="0"/>
              <a:pPr/>
              <a:t>‹#›</a:t>
            </a:fld>
            <a:endParaRPr lang="de-DE"/>
          </a:p>
        </p:txBody>
      </p:sp>
    </p:spTree>
    <p:extLst>
      <p:ext uri="{BB962C8B-B14F-4D97-AF65-F5344CB8AC3E}">
        <p14:creationId xmlns:p14="http://schemas.microsoft.com/office/powerpoint/2010/main" val="55178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395288" y="5013325"/>
            <a:ext cx="8388350" cy="1128713"/>
            <a:chOff x="0" y="3239"/>
            <a:chExt cx="5284" cy="711"/>
          </a:xfrm>
        </p:grpSpPr>
        <p:pic>
          <p:nvPicPr>
            <p:cNvPr id="5" name="Picture 10" descr="sensualfood_lac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1" descr="sensualfoodpflanz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2" descr="sensualfoodcitr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descr="sensualfood_joghu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descr="biorestaurant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el 1"/>
          <p:cNvSpPr>
            <a:spLocks noGrp="1"/>
          </p:cNvSpPr>
          <p:nvPr>
            <p:ph type="title"/>
          </p:nvPr>
        </p:nvSpPr>
        <p:spPr/>
        <p:txBody>
          <a:bodyPr/>
          <a:lstStyle/>
          <a:p>
            <a:r>
              <a:rPr lang="de-CH"/>
              <a:t>Mastertitelformat bearbeiten</a:t>
            </a:r>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 name="Foliennummernplatzhalter 3"/>
          <p:cNvSpPr>
            <a:spLocks noGrp="1"/>
          </p:cNvSpPr>
          <p:nvPr>
            <p:ph type="sldNum" sz="quarter" idx="10"/>
          </p:nvPr>
        </p:nvSpPr>
        <p:spPr/>
        <p:txBody>
          <a:bodyPr/>
          <a:lstStyle>
            <a:lvl1pPr>
              <a:defRPr/>
            </a:lvl1pPr>
          </a:lstStyle>
          <a:p>
            <a:fld id="{14B546F4-44A2-4E0E-A3A3-56558AAC692C}" type="slidenum">
              <a:rPr lang="de-DE" altLang="de-DE"/>
              <a:pPr/>
              <a:t>‹#›</a:t>
            </a:fld>
            <a:endParaRPr lang="de-DE" altLang="de-DE"/>
          </a:p>
        </p:txBody>
      </p:sp>
      <p:sp>
        <p:nvSpPr>
          <p:cNvPr id="11" name="Fußzeilenplatzhalter 4"/>
          <p:cNvSpPr>
            <a:spLocks noGrp="1"/>
          </p:cNvSpPr>
          <p:nvPr>
            <p:ph type="ftr" sz="quarter" idx="11"/>
          </p:nvPr>
        </p:nvSpPr>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de-CH" altLang="de-DE"/>
              <a:t>Informationen nachgeschaltete Institutionen 20. März 2014</a:t>
            </a:r>
          </a:p>
          <a:p>
            <a:pPr>
              <a:defRPr/>
            </a:pPr>
            <a:endParaRPr lang="de-CH" altLang="de-DE"/>
          </a:p>
        </p:txBody>
      </p:sp>
    </p:spTree>
    <p:extLst>
      <p:ext uri="{BB962C8B-B14F-4D97-AF65-F5344CB8AC3E}">
        <p14:creationId xmlns:p14="http://schemas.microsoft.com/office/powerpoint/2010/main" val="1843330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pPr defTabSz="457200"/>
            <a:fld id="{78BFEAD4-B7E4-974D-9CAD-FF5596B93A55}" type="datetimeFigureOut">
              <a:rPr lang="de-DE" smtClean="0">
                <a:solidFill>
                  <a:srgbClr val="FFFFFF"/>
                </a:solidFill>
              </a:rPr>
              <a:pPr defTabSz="457200"/>
              <a:t>06.11.2025</a:t>
            </a:fld>
            <a:endParaRPr lang="de-DE">
              <a:solidFill>
                <a:srgbClr val="FFFFFF"/>
              </a:solidFill>
            </a:endParaRP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84F486-A5F9-5F4F-8ED0-0403C9F80A47}" type="slidenum">
              <a:rPr lang="de-DE" smtClean="0"/>
              <a:pPr/>
              <a:t>‹#›</a:t>
            </a:fld>
            <a:endParaRPr lang="de-DE"/>
          </a:p>
        </p:txBody>
      </p:sp>
    </p:spTree>
    <p:extLst>
      <p:ext uri="{BB962C8B-B14F-4D97-AF65-F5344CB8AC3E}">
        <p14:creationId xmlns:p14="http://schemas.microsoft.com/office/powerpoint/2010/main" val="400235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hasCustomPrompt="1"/>
          </p:nvPr>
        </p:nvSpPr>
        <p:spPr>
          <a:xfrm>
            <a:off x="1259632" y="1124744"/>
            <a:ext cx="7884368" cy="5733256"/>
          </a:xfrm>
          <a:prstGeom prst="rect">
            <a:avLst/>
          </a:prstGeom>
        </p:spPr>
        <p:txBody>
          <a:bodyPr/>
          <a:lstStyle>
            <a:lvl1pPr marL="0" indent="0" hangingPunct="0">
              <a:buClr>
                <a:srgbClr val="C00000"/>
              </a:buClr>
              <a:buFont typeface="Wingdings" pitchFamily="2" charset="2"/>
              <a:buNone/>
              <a:tabLst>
                <a:tab pos="2336800" algn="l"/>
              </a:tabLst>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marL="609600" indent="-609600" hangingPunct="0">
              <a:buFont typeface="Wingdings" pitchFamily="2" charset="2"/>
              <a:buChar char="§"/>
              <a:tabLst>
                <a:tab pos="2336800" algn="l"/>
              </a:tabLst>
            </a:pPr>
            <a:r>
              <a:rPr lang="de-CH" sz="3000" b="1">
                <a:latin typeface="Syntax" pitchFamily="2" charset="0"/>
              </a:rPr>
              <a:t>Deutschförderung</a:t>
            </a:r>
            <a:endParaRPr lang="de-CH" sz="2800" b="1">
              <a:latin typeface="Syntax" pitchFamily="2" charset="0"/>
            </a:endParaRPr>
          </a:p>
          <a:p>
            <a:pPr marL="609600" indent="-609600" hangingPunct="0">
              <a:tabLst>
                <a:tab pos="2336800" algn="l"/>
              </a:tabLst>
            </a:pPr>
            <a:r>
              <a:rPr lang="de-CH" sz="2800">
                <a:latin typeface="Syntax" pitchFamily="2" charset="0"/>
              </a:rPr>
              <a:t>	Verwendung der Standardsprache mit stetiger Zunahme des Umfangs </a:t>
            </a:r>
          </a:p>
          <a:p>
            <a:pPr marL="609600" indent="-609600" hangingPunct="0">
              <a:tabLst>
                <a:tab pos="2336800" algn="l"/>
              </a:tabLst>
            </a:pPr>
            <a:r>
              <a:rPr lang="de-CH" sz="2800">
                <a:latin typeface="Syntax" pitchFamily="2" charset="0"/>
              </a:rPr>
              <a:t>	</a:t>
            </a:r>
            <a:r>
              <a:rPr lang="de-CH" sz="2800">
                <a:latin typeface="Syntax" pitchFamily="2" charset="0"/>
                <a:sym typeface="Wingdings" pitchFamily="2" charset="2"/>
              </a:rPr>
              <a:t> </a:t>
            </a:r>
            <a:r>
              <a:rPr lang="de-CH" sz="2800">
                <a:latin typeface="Syntax" pitchFamily="2" charset="0"/>
              </a:rPr>
              <a:t>ab dem OKG </a:t>
            </a:r>
            <a:r>
              <a:rPr lang="de-CH" sz="2800" err="1">
                <a:latin typeface="Syntax" pitchFamily="2" charset="0"/>
              </a:rPr>
              <a:t>DaZ</a:t>
            </a:r>
            <a:r>
              <a:rPr lang="de-CH" sz="2800">
                <a:latin typeface="Syntax" pitchFamily="2" charset="0"/>
              </a:rPr>
              <a:t>-Unterricht möglich</a:t>
            </a:r>
            <a:endParaRPr lang="de-CH" sz="2800" b="1">
              <a:latin typeface="Syntax" pitchFamily="2" charset="0"/>
            </a:endParaRPr>
          </a:p>
          <a:p>
            <a:pPr lvl="0"/>
            <a:endParaRPr lang="de-DE"/>
          </a:p>
        </p:txBody>
      </p:sp>
      <p:sp>
        <p:nvSpPr>
          <p:cNvPr id="5"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181582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folie Kino">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p:nvPr>
        </p:nvSpPr>
        <p:spPr>
          <a:xfrm>
            <a:off x="1259632" y="3212976"/>
            <a:ext cx="7884368" cy="3600400"/>
          </a:xfrm>
          <a:prstGeom prst="rect">
            <a:avLst/>
          </a:prstGeom>
        </p:spPr>
        <p:txBody>
          <a:bodyPr/>
          <a:lstStyle>
            <a:lvl1pPr marL="554400" indent="-457200">
              <a:buClr>
                <a:srgbClr val="C00000"/>
              </a:buClr>
              <a:buFont typeface="Wingdings" pitchFamily="2" charset="2"/>
              <a:buChar char="§"/>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lvl="0"/>
            <a:r>
              <a:rPr lang="de-DE"/>
              <a:t>Textmasterformat bearbeiten</a:t>
            </a:r>
          </a:p>
        </p:txBody>
      </p:sp>
      <p:sp>
        <p:nvSpPr>
          <p:cNvPr id="5" name="Bildplatzhalter 8"/>
          <p:cNvSpPr>
            <a:spLocks noGrp="1"/>
          </p:cNvSpPr>
          <p:nvPr>
            <p:ph type="pic" sz="quarter" idx="13"/>
          </p:nvPr>
        </p:nvSpPr>
        <p:spPr>
          <a:xfrm>
            <a:off x="1331640" y="1124744"/>
            <a:ext cx="7632848" cy="2088232"/>
          </a:xfrm>
          <a:prstGeom prst="rect">
            <a:avLst/>
          </a:prstGeom>
          <a:ln w="3175">
            <a:solidFill>
              <a:srgbClr val="C00000"/>
            </a:solidFill>
          </a:ln>
        </p:spPr>
        <p:txBody>
          <a:bodyPr>
            <a:normAutofit/>
          </a:bodyPr>
          <a:lstStyle>
            <a:lvl1pPr>
              <a:defRPr sz="1400"/>
            </a:lvl1pPr>
          </a:lstStyle>
          <a:p>
            <a:endParaRPr lang="de-CH"/>
          </a:p>
        </p:txBody>
      </p:sp>
      <p:sp>
        <p:nvSpPr>
          <p:cNvPr id="6"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Tree>
    <p:extLst>
      <p:ext uri="{BB962C8B-B14F-4D97-AF65-F5344CB8AC3E}">
        <p14:creationId xmlns:p14="http://schemas.microsoft.com/office/powerpoint/2010/main" val="36927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folie Balken">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10" name="Textplatzhalter 9"/>
          <p:cNvSpPr>
            <a:spLocks noGrp="1"/>
          </p:cNvSpPr>
          <p:nvPr>
            <p:ph type="body" sz="quarter" idx="12"/>
          </p:nvPr>
        </p:nvSpPr>
        <p:spPr>
          <a:xfrm>
            <a:off x="1259632" y="1124744"/>
            <a:ext cx="4968552" cy="5733256"/>
          </a:xfrm>
          <a:prstGeom prst="rect">
            <a:avLst/>
          </a:prstGeom>
        </p:spPr>
        <p:txBody>
          <a:bodyPr/>
          <a:lstStyle>
            <a:lvl1pPr marL="554400" indent="-457200">
              <a:buClr>
                <a:srgbClr val="C00000"/>
              </a:buClr>
              <a:buFont typeface="Wingdings" pitchFamily="2" charset="2"/>
              <a:buChar char="§"/>
              <a:defRPr sz="2800">
                <a:latin typeface="Syntax" pitchFamily="2" charset="0"/>
              </a:defRPr>
            </a:lvl1pPr>
            <a:lvl2pPr marL="97200" indent="0">
              <a:buClr>
                <a:srgbClr val="C00000"/>
              </a:buClr>
              <a:buFontTx/>
              <a:buNone/>
              <a:defRPr sz="2800">
                <a:latin typeface="Syntax" pitchFamily="2" charset="0"/>
              </a:defRPr>
            </a:lvl2pPr>
            <a:lvl3pPr marL="554400" indent="-457200">
              <a:buClr>
                <a:srgbClr val="C00000"/>
              </a:buClr>
              <a:buFont typeface="Wingdings" pitchFamily="2" charset="2"/>
              <a:buChar char="§"/>
              <a:defRPr sz="2800">
                <a:latin typeface="Syntax" pitchFamily="2" charset="0"/>
              </a:defRPr>
            </a:lvl3pPr>
            <a:lvl4pPr marL="554400" indent="-457200">
              <a:buClr>
                <a:srgbClr val="C00000"/>
              </a:buClr>
              <a:buFont typeface="Wingdings" pitchFamily="2" charset="2"/>
              <a:buChar char="§"/>
              <a:defRPr sz="2800">
                <a:latin typeface="Syntax" pitchFamily="2" charset="0"/>
              </a:defRPr>
            </a:lvl4pPr>
            <a:lvl5pPr marL="554400" indent="-457200">
              <a:buClr>
                <a:srgbClr val="C00000"/>
              </a:buClr>
              <a:buFont typeface="Wingdings" pitchFamily="2" charset="2"/>
              <a:buChar char="§"/>
              <a:defRPr sz="2800">
                <a:latin typeface="Syntax" pitchFamily="2" charset="0"/>
              </a:defRPr>
            </a:lvl5pPr>
          </a:lstStyle>
          <a:p>
            <a:pPr lvl="0"/>
            <a:r>
              <a:rPr lang="de-DE"/>
              <a:t>Textmasterformat bearbeiten</a:t>
            </a:r>
          </a:p>
        </p:txBody>
      </p:sp>
      <p:sp>
        <p:nvSpPr>
          <p:cNvPr id="4"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5" name="Bildplatzhalter 8"/>
          <p:cNvSpPr>
            <a:spLocks noGrp="1"/>
          </p:cNvSpPr>
          <p:nvPr>
            <p:ph type="pic" sz="quarter" idx="13"/>
          </p:nvPr>
        </p:nvSpPr>
        <p:spPr>
          <a:xfrm>
            <a:off x="6300192" y="1196752"/>
            <a:ext cx="2664296" cy="5400600"/>
          </a:xfrm>
          <a:prstGeom prst="rect">
            <a:avLst/>
          </a:prstGeom>
          <a:ln w="3175">
            <a:solidFill>
              <a:srgbClr val="C00000"/>
            </a:solidFill>
          </a:ln>
        </p:spPr>
        <p:txBody>
          <a:bodyPr>
            <a:normAutofit/>
          </a:bodyPr>
          <a:lstStyle>
            <a:lvl1pPr>
              <a:defRPr sz="1400"/>
            </a:lvl1pPr>
          </a:lstStyle>
          <a:p>
            <a:endParaRPr lang="de-CH"/>
          </a:p>
        </p:txBody>
      </p:sp>
    </p:spTree>
    <p:extLst>
      <p:ext uri="{BB962C8B-B14F-4D97-AF65-F5344CB8AC3E}">
        <p14:creationId xmlns:p14="http://schemas.microsoft.com/office/powerpoint/2010/main" val="351117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ktfolie">
    <p:spTree>
      <p:nvGrpSpPr>
        <p:cNvPr id="1" name=""/>
        <p:cNvGrpSpPr/>
        <p:nvPr/>
      </p:nvGrpSpPr>
      <p:grpSpPr>
        <a:xfrm>
          <a:off x="0" y="0"/>
          <a:ext cx="0" cy="0"/>
          <a:chOff x="0" y="0"/>
          <a:chExt cx="0" cy="0"/>
        </a:xfrm>
      </p:grpSpPr>
      <p:sp>
        <p:nvSpPr>
          <p:cNvPr id="8" name="Textplatzhalter 7"/>
          <p:cNvSpPr>
            <a:spLocks noGrp="1"/>
          </p:cNvSpPr>
          <p:nvPr>
            <p:ph type="body" sz="quarter" idx="11"/>
          </p:nvPr>
        </p:nvSpPr>
        <p:spPr>
          <a:xfrm>
            <a:off x="1259632" y="360040"/>
            <a:ext cx="7704856" cy="476672"/>
          </a:xfrm>
          <a:prstGeom prst="rect">
            <a:avLst/>
          </a:prstGeom>
        </p:spPr>
        <p:txBody>
          <a:bodyPr/>
          <a:lstStyle>
            <a:lvl1pPr marL="97200" indent="0">
              <a:buFontTx/>
              <a:buNone/>
              <a:defRPr>
                <a:latin typeface="SyntaxH" pitchFamily="2" charset="0"/>
              </a:defRPr>
            </a:lvl1pPr>
          </a:lstStyle>
          <a:p>
            <a:pPr lvl="0"/>
            <a:r>
              <a:rPr lang="de-DE"/>
              <a:t>Textmasterformat bearbeiten</a:t>
            </a:r>
          </a:p>
        </p:txBody>
      </p:sp>
      <p:sp>
        <p:nvSpPr>
          <p:cNvPr id="5" name="Textplatzhalter 10"/>
          <p:cNvSpPr>
            <a:spLocks noGrp="1"/>
          </p:cNvSpPr>
          <p:nvPr>
            <p:ph type="body" sz="quarter" idx="15"/>
          </p:nvPr>
        </p:nvSpPr>
        <p:spPr>
          <a:xfrm>
            <a:off x="5652120" y="6597352"/>
            <a:ext cx="3347864" cy="260648"/>
          </a:xfrm>
          <a:prstGeom prst="rect">
            <a:avLst/>
          </a:prstGeom>
        </p:spPr>
        <p:txBody>
          <a:bodyPr anchor="b"/>
          <a:lstStyle>
            <a:lvl1pPr marL="0" indent="0" algn="r">
              <a:spcBef>
                <a:spcPts val="0"/>
              </a:spcBef>
              <a:buFontTx/>
              <a:buNone/>
              <a:defRPr sz="800">
                <a:solidFill>
                  <a:schemeClr val="accent2">
                    <a:lumMod val="60000"/>
                    <a:lumOff val="40000"/>
                  </a:schemeClr>
                </a:solidFill>
                <a:latin typeface="Syntax" pitchFamily="2" charset="0"/>
              </a:defRPr>
            </a:lvl1pPr>
            <a:lvl2pPr marL="97200" indent="0">
              <a:buFontTx/>
              <a:buNone/>
              <a:defRPr>
                <a:latin typeface="SyntaxH" pitchFamily="2" charset="0"/>
              </a:defRPr>
            </a:lvl2pPr>
            <a:lvl3pPr marL="97200" indent="0">
              <a:buFontTx/>
              <a:buNone/>
              <a:defRPr>
                <a:latin typeface="SyntaxH" pitchFamily="2" charset="0"/>
              </a:defRPr>
            </a:lvl3pPr>
            <a:lvl4pPr marL="97200" indent="0">
              <a:buFontTx/>
              <a:buNone/>
              <a:defRPr>
                <a:latin typeface="SyntaxH" pitchFamily="2" charset="0"/>
              </a:defRPr>
            </a:lvl4pPr>
            <a:lvl5pPr marL="97200" indent="0">
              <a:buFontTx/>
              <a:buNone/>
              <a:defRPr>
                <a:latin typeface="SyntaxH" pitchFamily="2" charset="0"/>
              </a:defRPr>
            </a:lvl5pPr>
          </a:lstStyle>
          <a:p>
            <a:pPr lvl="0"/>
            <a:r>
              <a:rPr lang="de-DE"/>
              <a:t>Textmasterformat bearbeiten</a:t>
            </a:r>
          </a:p>
        </p:txBody>
      </p:sp>
      <p:sp>
        <p:nvSpPr>
          <p:cNvPr id="3" name="Inhaltsplatzhalter 2"/>
          <p:cNvSpPr>
            <a:spLocks noGrp="1"/>
          </p:cNvSpPr>
          <p:nvPr>
            <p:ph sz="quarter" idx="16"/>
          </p:nvPr>
        </p:nvSpPr>
        <p:spPr>
          <a:xfrm>
            <a:off x="1259632" y="908720"/>
            <a:ext cx="7776864" cy="5832648"/>
          </a:xfrm>
          <a:prstGeom prst="rect">
            <a:avLst/>
          </a:prstGeom>
          <a:ln w="3175">
            <a:solidFill>
              <a:srgbClr val="C00000"/>
            </a:solidFill>
          </a:ln>
        </p:spPr>
        <p:txBody>
          <a:bodyPr/>
          <a:lstStyle>
            <a:lvl1pPr marL="97200" indent="0">
              <a:buNone/>
              <a:defRPr/>
            </a:lvl1pPr>
          </a:lstStyle>
          <a:p>
            <a:pPr lvl="0"/>
            <a:endParaRPr lang="de-CH"/>
          </a:p>
        </p:txBody>
      </p:sp>
    </p:spTree>
    <p:extLst>
      <p:ext uri="{BB962C8B-B14F-4D97-AF65-F5344CB8AC3E}">
        <p14:creationId xmlns:p14="http://schemas.microsoft.com/office/powerpoint/2010/main" val="180297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333375"/>
            <a:ext cx="7772400" cy="576262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74795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1188" y="908050"/>
            <a:ext cx="8229600" cy="400050"/>
          </a:xfrm>
          <a:prstGeom prst="rect">
            <a:avLst/>
          </a:prstGeom>
        </p:spPr>
        <p:txBody>
          <a:bodyPr/>
          <a:lstStyle>
            <a:lvl1pPr>
              <a:defRPr cap="none" baseline="0"/>
            </a:lvl1pPr>
          </a:lstStyle>
          <a:p>
            <a:r>
              <a:rPr lang="de-DE" err="1"/>
              <a:t>INHALTsverzeichnis</a:t>
            </a:r>
            <a:endParaRPr lang="de-DE"/>
          </a:p>
        </p:txBody>
      </p:sp>
      <p:sp>
        <p:nvSpPr>
          <p:cNvPr id="4" name="Textplatzhalter 3"/>
          <p:cNvSpPr>
            <a:spLocks noGrp="1"/>
          </p:cNvSpPr>
          <p:nvPr>
            <p:ph type="body" sz="quarter" idx="10" hasCustomPrompt="1"/>
          </p:nvPr>
        </p:nvSpPr>
        <p:spPr>
          <a:xfrm>
            <a:off x="611560" y="1700212"/>
            <a:ext cx="8208911" cy="1786814"/>
          </a:xfrm>
          <a:prstGeom prst="rect">
            <a:avLst/>
          </a:prstGeom>
        </p:spPr>
        <p:txBody>
          <a:bodyPr/>
          <a:lstStyle>
            <a:lvl2pPr marL="342900" indent="-342900">
              <a:buFont typeface="Arial"/>
              <a:buChar char="•"/>
              <a:defRPr/>
            </a:lvl2pPr>
          </a:lstStyle>
          <a:p>
            <a:pPr lvl="1"/>
            <a:r>
              <a:rPr lang="de-CH">
                <a:ea typeface="ＭＳ Ｐゴシック" pitchFamily="34" charset="-128"/>
              </a:rPr>
              <a:t>Inhaltspunkt 1</a:t>
            </a:r>
          </a:p>
          <a:p>
            <a:pPr lvl="1"/>
            <a:r>
              <a:rPr lang="de-CH">
                <a:ea typeface="ＭＳ Ｐゴシック" pitchFamily="34" charset="-128"/>
              </a:rPr>
              <a:t>Inhaltspunkt 2</a:t>
            </a:r>
          </a:p>
          <a:p>
            <a:pPr lvl="1"/>
            <a:r>
              <a:rPr lang="de-CH">
                <a:ea typeface="ＭＳ Ｐゴシック" pitchFamily="34" charset="-128"/>
              </a:rPr>
              <a:t>Inhaltspunkt 3</a:t>
            </a:r>
          </a:p>
          <a:p>
            <a:pPr lvl="1"/>
            <a:r>
              <a:rPr lang="de-CH">
                <a:ea typeface="ＭＳ Ｐゴシック" pitchFamily="34" charset="-128"/>
              </a:rPr>
              <a:t>Inhaltspunkt 4</a:t>
            </a:r>
          </a:p>
          <a:p>
            <a:pPr lvl="1"/>
            <a:r>
              <a:rPr lang="de-CH">
                <a:ea typeface="ＭＳ Ｐゴシック" pitchFamily="34" charset="-128"/>
              </a:rPr>
              <a:t>…</a:t>
            </a:r>
            <a:endParaRPr lang="de-DE">
              <a:ea typeface="ＭＳ Ｐゴシック" pitchFamily="34" charset="-128"/>
            </a:endParaRPr>
          </a:p>
        </p:txBody>
      </p:sp>
    </p:spTree>
    <p:extLst>
      <p:ext uri="{BB962C8B-B14F-4D97-AF65-F5344CB8AC3E}">
        <p14:creationId xmlns:p14="http://schemas.microsoft.com/office/powerpoint/2010/main" val="25868508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7995500F-2A06-4427-955E-A98075D07371}" type="datetimeFigureOut">
              <a:rPr lang="de-CH" smtClean="0"/>
              <a:t>06.11.2025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EC31865-AC88-4A0D-AB2D-172EC60630F4}" type="slidenum">
              <a:rPr lang="de-CH" smtClean="0"/>
              <a:t>‹#›</a:t>
            </a:fld>
            <a:endParaRPr lang="de-CH"/>
          </a:p>
        </p:txBody>
      </p:sp>
    </p:spTree>
    <p:extLst>
      <p:ext uri="{BB962C8B-B14F-4D97-AF65-F5344CB8AC3E}">
        <p14:creationId xmlns:p14="http://schemas.microsoft.com/office/powerpoint/2010/main" val="408393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3.xml"/><Relationship Id="rId7" Type="http://schemas.openxmlformats.org/officeDocument/2006/relationships/image" Target="../media/image5.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heme" Target="../theme/theme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1152000" cy="6858000"/>
          </a:xfrm>
          <a:prstGeom prst="rect">
            <a:avLst/>
          </a:prstGeom>
          <a:gradFill>
            <a:gsLst>
              <a:gs pos="48000">
                <a:srgbClr val="C00000"/>
              </a:gs>
              <a:gs pos="84000">
                <a:schemeClr val="bg1">
                  <a:lumMod val="2000"/>
                  <a:lumOff val="98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273" y="62753"/>
            <a:ext cx="1092702" cy="936130"/>
          </a:xfrm>
          <a:prstGeom prst="rect">
            <a:avLst/>
          </a:prstGeom>
        </p:spPr>
      </p:pic>
    </p:spTree>
    <p:extLst>
      <p:ext uri="{BB962C8B-B14F-4D97-AF65-F5344CB8AC3E}">
        <p14:creationId xmlns:p14="http://schemas.microsoft.com/office/powerpoint/2010/main" val="83591176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 id="2147483660" r:id="rId6"/>
    <p:sldLayoutId id="2147483661" r:id="rId7"/>
    <p:sldLayoutId id="2147483662" r:id="rId8"/>
  </p:sldLayoutIdLst>
  <p:txStyles>
    <p:titleStyle>
      <a:lvl1pPr algn="l" defTabSz="914400" rtl="0" eaLnBrk="1" latinLnBrk="0" hangingPunct="1">
        <a:spcBef>
          <a:spcPct val="0"/>
        </a:spcBef>
        <a:buNone/>
        <a:defRPr lang="de-DE" sz="2800" kern="1200" dirty="0" smtClean="0">
          <a:solidFill>
            <a:schemeClr val="tx1"/>
          </a:solidFill>
          <a:latin typeface="SyntaxH" pitchFamily="2" charset="0"/>
          <a:ea typeface="+mn-ea"/>
          <a:cs typeface="+mn-cs"/>
        </a:defRPr>
      </a:lvl1pPr>
    </p:titleStyle>
    <p:bodyStyle>
      <a:lvl1pPr marL="554400" indent="-457200" algn="l" defTabSz="914400" rtl="0" eaLnBrk="1" latinLnBrk="0" hangingPunct="1">
        <a:spcBef>
          <a:spcPct val="20000"/>
        </a:spcBef>
        <a:buFont typeface="Arial" pitchFamily="34" charset="0"/>
        <a:buChar char="•"/>
        <a:defRPr lang="de-DE" sz="2800" kern="1200" dirty="0" smtClean="0">
          <a:solidFill>
            <a:schemeClr val="tx1"/>
          </a:solidFill>
          <a:latin typeface="Syntax" pitchFamily="2" charset="0"/>
          <a:ea typeface="+mn-ea"/>
          <a:cs typeface="+mn-cs"/>
        </a:defRPr>
      </a:lvl1pPr>
      <a:lvl2pPr marL="554400" indent="-457200" algn="l" defTabSz="914400" rtl="0" eaLnBrk="1" latinLnBrk="0" hangingPunct="1">
        <a:spcBef>
          <a:spcPct val="20000"/>
        </a:spcBef>
        <a:buFont typeface="Arial" pitchFamily="34" charset="0"/>
        <a:buChar char="–"/>
        <a:defRPr lang="de-CH" sz="2800" kern="1200" dirty="0">
          <a:solidFill>
            <a:schemeClr val="tx1"/>
          </a:solidFill>
          <a:latin typeface="Syntax" pitchFamily="2" charset="0"/>
          <a:ea typeface="+mn-ea"/>
          <a:cs typeface="+mn-cs"/>
        </a:defRPr>
      </a:lvl2pPr>
      <a:lvl3pPr marL="554400" indent="-4572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54400" indent="-4572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554400" indent="-4572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5500F-2A06-4427-955E-A98075D07371}" type="datetimeFigureOut">
              <a:rPr lang="de-CH" smtClean="0"/>
              <a:t>06.11.2025</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31865-AC88-4A0D-AB2D-172EC60630F4}" type="slidenum">
              <a:rPr lang="de-CH" smtClean="0"/>
              <a:t>‹#›</a:t>
            </a:fld>
            <a:endParaRPr lang="de-CH"/>
          </a:p>
        </p:txBody>
      </p:sp>
    </p:spTree>
    <p:extLst>
      <p:ext uri="{BB962C8B-B14F-4D97-AF65-F5344CB8AC3E}">
        <p14:creationId xmlns:p14="http://schemas.microsoft.com/office/powerpoint/2010/main" val="21728794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524000"/>
            <a:ext cx="9140825" cy="4800600"/>
          </a:xfrm>
          <a:prstGeom prst="rect">
            <a:avLst/>
          </a:prstGeom>
          <a:solidFill>
            <a:srgbClr val="B0C2E4"/>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charset="0"/>
                <a:ea typeface="ヒラギノ角ゴ Pro W3" pitchFamily="-113" charset="-128"/>
              </a:defRPr>
            </a:lvl1pPr>
            <a:lvl2pPr marL="742950" indent="-285750">
              <a:defRPr>
                <a:solidFill>
                  <a:schemeClr val="tx1"/>
                </a:solidFill>
                <a:latin typeface="Arial" charset="0"/>
                <a:ea typeface="ヒラギノ角ゴ Pro W3" pitchFamily="-113" charset="-128"/>
              </a:defRPr>
            </a:lvl2pPr>
            <a:lvl3pPr marL="1143000" indent="-228600">
              <a:defRPr>
                <a:solidFill>
                  <a:schemeClr val="tx1"/>
                </a:solidFill>
                <a:latin typeface="Arial" charset="0"/>
                <a:ea typeface="ヒラギノ角ゴ Pro W3" pitchFamily="-113" charset="-128"/>
              </a:defRPr>
            </a:lvl3pPr>
            <a:lvl4pPr marL="1600200" indent="-228600">
              <a:defRPr>
                <a:solidFill>
                  <a:schemeClr val="tx1"/>
                </a:solidFill>
                <a:latin typeface="Arial" charset="0"/>
                <a:ea typeface="ヒラギノ角ゴ Pro W3" pitchFamily="-113" charset="-128"/>
              </a:defRPr>
            </a:lvl4pPr>
            <a:lvl5pPr marL="2057400" indent="-228600">
              <a:defRPr>
                <a:solidFill>
                  <a:schemeClr val="tx1"/>
                </a:solidFill>
                <a:latin typeface="Arial" charset="0"/>
                <a:ea typeface="ヒラギノ角ゴ Pro W3" pitchFamily="-11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3" charset="-128"/>
              </a:defRPr>
            </a:lvl9pPr>
          </a:lstStyle>
          <a:p>
            <a:pPr eaLnBrk="0" fontAlgn="base" hangingPunct="0">
              <a:spcBef>
                <a:spcPct val="0"/>
              </a:spcBef>
              <a:spcAft>
                <a:spcPct val="0"/>
              </a:spcAft>
              <a:defRPr/>
            </a:pPr>
            <a:endParaRPr lang="de-CH" altLang="de-DE">
              <a:solidFill>
                <a:srgbClr val="FFFFFF"/>
              </a:solidFill>
            </a:endParaRPr>
          </a:p>
        </p:txBody>
      </p:sp>
      <p:sp>
        <p:nvSpPr>
          <p:cNvPr id="1027" name="Rectangle 3"/>
          <p:cNvSpPr>
            <a:spLocks noGrp="1" noChangeArrowheads="1"/>
          </p:cNvSpPr>
          <p:nvPr>
            <p:ph type="title"/>
          </p:nvPr>
        </p:nvSpPr>
        <p:spPr bwMode="auto">
          <a:xfrm>
            <a:off x="304800" y="188913"/>
            <a:ext cx="6858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a:t>Mastertitelformat bearbeiten</a:t>
            </a:r>
          </a:p>
        </p:txBody>
      </p:sp>
      <p:sp>
        <p:nvSpPr>
          <p:cNvPr id="87044" name="Rectangle 4"/>
          <p:cNvSpPr>
            <a:spLocks noGrp="1" noChangeArrowheads="1"/>
          </p:cNvSpPr>
          <p:nvPr>
            <p:ph type="sldNum" sz="quarter" idx="4"/>
          </p:nvPr>
        </p:nvSpPr>
        <p:spPr bwMode="auto">
          <a:xfrm>
            <a:off x="304800" y="6400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rgbClr val="005191"/>
                </a:solidFill>
              </a:defRPr>
            </a:lvl1pPr>
          </a:lstStyle>
          <a:p>
            <a:pPr eaLnBrk="0" fontAlgn="base" hangingPunct="0">
              <a:spcBef>
                <a:spcPct val="0"/>
              </a:spcBef>
              <a:spcAft>
                <a:spcPct val="0"/>
              </a:spcAft>
            </a:pPr>
            <a:fld id="{C9E8151B-CBEF-463E-A0EF-34B774774EA8}" type="slidenum">
              <a:rPr lang="de-DE" altLang="de-DE" smtClean="0"/>
              <a:pPr eaLnBrk="0" fontAlgn="base" hangingPunct="0">
                <a:spcBef>
                  <a:spcPct val="0"/>
                </a:spcBef>
                <a:spcAft>
                  <a:spcPct val="0"/>
                </a:spcAft>
              </a:pPr>
              <a:t>‹#›</a:t>
            </a:fld>
            <a:endParaRPr lang="de-DE" altLang="de-DE"/>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25400"/>
            <a:ext cx="1676400" cy="133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30" name="Rectangle 3"/>
          <p:cNvSpPr>
            <a:spLocks noGrp="1" noChangeArrowheads="1"/>
          </p:cNvSpPr>
          <p:nvPr>
            <p:ph type="body" idx="1"/>
          </p:nvPr>
        </p:nvSpPr>
        <p:spPr bwMode="auto">
          <a:xfrm>
            <a:off x="331788" y="1704975"/>
            <a:ext cx="8032750"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Stufe 1</a:t>
            </a:r>
          </a:p>
          <a:p>
            <a:pPr lvl="1"/>
            <a:r>
              <a:rPr lang="en-GB" altLang="de-DE"/>
              <a:t>Stufe 2</a:t>
            </a:r>
          </a:p>
          <a:p>
            <a:pPr lvl="2"/>
            <a:r>
              <a:rPr lang="en-GB" altLang="de-DE"/>
              <a:t>Stufe 3</a:t>
            </a:r>
          </a:p>
        </p:txBody>
      </p:sp>
      <p:sp>
        <p:nvSpPr>
          <p:cNvPr id="87047" name="Rectangle 7"/>
          <p:cNvSpPr>
            <a:spLocks noGrp="1" noChangeArrowheads="1"/>
          </p:cNvSpPr>
          <p:nvPr>
            <p:ph type="ftr" sz="quarter" idx="3"/>
          </p:nvPr>
        </p:nvSpPr>
        <p:spPr bwMode="auto">
          <a:xfrm>
            <a:off x="4284663" y="6408738"/>
            <a:ext cx="4622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5191"/>
                </a:solidFill>
                <a:latin typeface="Arial" charset="0"/>
              </a:defRPr>
            </a:lvl1pPr>
          </a:lstStyle>
          <a:p>
            <a:pPr eaLnBrk="0" fontAlgn="base" hangingPunct="0">
              <a:spcBef>
                <a:spcPct val="0"/>
              </a:spcBef>
              <a:spcAft>
                <a:spcPct val="0"/>
              </a:spcAft>
              <a:defRPr/>
            </a:pPr>
            <a:r>
              <a:rPr lang="de-CH" altLang="de-DE"/>
              <a:t>Informationen nachgeschaltete Institutionen 20. März 2014 </a:t>
            </a:r>
          </a:p>
        </p:txBody>
      </p:sp>
      <p:grpSp>
        <p:nvGrpSpPr>
          <p:cNvPr id="1032" name="Group 9"/>
          <p:cNvGrpSpPr>
            <a:grpSpLocks/>
          </p:cNvGrpSpPr>
          <p:nvPr/>
        </p:nvGrpSpPr>
        <p:grpSpPr bwMode="auto">
          <a:xfrm>
            <a:off x="395288" y="5013325"/>
            <a:ext cx="8388350" cy="1128713"/>
            <a:chOff x="0" y="3239"/>
            <a:chExt cx="5284" cy="711"/>
          </a:xfrm>
        </p:grpSpPr>
        <p:pic>
          <p:nvPicPr>
            <p:cNvPr id="1033" name="Picture 10" descr="sensualfood_lach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11" descr="sensualfoodpflanze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5" name="Picture 12" descr="sensualfoodcitru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6" name="Picture 13" descr="sensualfood_joghur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14" descr="biorestaurant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1052633"/>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rtl="0" eaLnBrk="1" fontAlgn="base" hangingPunct="1">
        <a:spcBef>
          <a:spcPct val="0"/>
        </a:spcBef>
        <a:spcAft>
          <a:spcPct val="0"/>
        </a:spcAft>
        <a:defRPr sz="2400">
          <a:solidFill>
            <a:srgbClr val="005191"/>
          </a:solidFill>
          <a:latin typeface="+mj-lt"/>
          <a:ea typeface="+mj-ea"/>
          <a:cs typeface="+mj-cs"/>
        </a:defRPr>
      </a:lvl1pPr>
      <a:lvl2pPr algn="l" rtl="0" eaLnBrk="1" fontAlgn="base" hangingPunct="1">
        <a:spcBef>
          <a:spcPct val="0"/>
        </a:spcBef>
        <a:spcAft>
          <a:spcPct val="0"/>
        </a:spcAft>
        <a:defRPr sz="2400">
          <a:solidFill>
            <a:srgbClr val="005191"/>
          </a:solidFill>
          <a:latin typeface="Arial" charset="0"/>
          <a:ea typeface="ヒラギノ角ゴ Pro W3" pitchFamily="-113" charset="-128"/>
        </a:defRPr>
      </a:lvl2pPr>
      <a:lvl3pPr algn="l" rtl="0" eaLnBrk="1" fontAlgn="base" hangingPunct="1">
        <a:spcBef>
          <a:spcPct val="0"/>
        </a:spcBef>
        <a:spcAft>
          <a:spcPct val="0"/>
        </a:spcAft>
        <a:defRPr sz="2400">
          <a:solidFill>
            <a:srgbClr val="005191"/>
          </a:solidFill>
          <a:latin typeface="Arial" charset="0"/>
          <a:ea typeface="ヒラギノ角ゴ Pro W3" pitchFamily="-113" charset="-128"/>
        </a:defRPr>
      </a:lvl3pPr>
      <a:lvl4pPr algn="l" rtl="0" eaLnBrk="1" fontAlgn="base" hangingPunct="1">
        <a:spcBef>
          <a:spcPct val="0"/>
        </a:spcBef>
        <a:spcAft>
          <a:spcPct val="0"/>
        </a:spcAft>
        <a:defRPr sz="2400">
          <a:solidFill>
            <a:srgbClr val="005191"/>
          </a:solidFill>
          <a:latin typeface="Arial" charset="0"/>
          <a:ea typeface="ヒラギノ角ゴ Pro W3" pitchFamily="-113" charset="-128"/>
        </a:defRPr>
      </a:lvl4pPr>
      <a:lvl5pPr algn="l" rtl="0" eaLnBrk="1" fontAlgn="base" hangingPunct="1">
        <a:spcBef>
          <a:spcPct val="0"/>
        </a:spcBef>
        <a:spcAft>
          <a:spcPct val="0"/>
        </a:spcAft>
        <a:defRPr sz="2400">
          <a:solidFill>
            <a:srgbClr val="005191"/>
          </a:solidFill>
          <a:latin typeface="Arial" charset="0"/>
          <a:ea typeface="ヒラギノ角ゴ Pro W3" pitchFamily="-113" charset="-128"/>
        </a:defRPr>
      </a:lvl5pPr>
      <a:lvl6pPr marL="457200" algn="l" rtl="0" eaLnBrk="1" fontAlgn="base" hangingPunct="1">
        <a:spcBef>
          <a:spcPct val="0"/>
        </a:spcBef>
        <a:spcAft>
          <a:spcPct val="0"/>
        </a:spcAft>
        <a:defRPr sz="2400">
          <a:solidFill>
            <a:srgbClr val="005191"/>
          </a:solidFill>
          <a:latin typeface="Arial" charset="0"/>
          <a:ea typeface="ヒラギノ角ゴ Pro W3" pitchFamily="-113" charset="-128"/>
        </a:defRPr>
      </a:lvl6pPr>
      <a:lvl7pPr marL="914400" algn="l" rtl="0" eaLnBrk="1" fontAlgn="base" hangingPunct="1">
        <a:spcBef>
          <a:spcPct val="0"/>
        </a:spcBef>
        <a:spcAft>
          <a:spcPct val="0"/>
        </a:spcAft>
        <a:defRPr sz="2400">
          <a:solidFill>
            <a:srgbClr val="005191"/>
          </a:solidFill>
          <a:latin typeface="Arial" charset="0"/>
          <a:ea typeface="ヒラギノ角ゴ Pro W3" pitchFamily="-113" charset="-128"/>
        </a:defRPr>
      </a:lvl7pPr>
      <a:lvl8pPr marL="1371600" algn="l" rtl="0" eaLnBrk="1" fontAlgn="base" hangingPunct="1">
        <a:spcBef>
          <a:spcPct val="0"/>
        </a:spcBef>
        <a:spcAft>
          <a:spcPct val="0"/>
        </a:spcAft>
        <a:defRPr sz="2400">
          <a:solidFill>
            <a:srgbClr val="005191"/>
          </a:solidFill>
          <a:latin typeface="Arial" charset="0"/>
          <a:ea typeface="ヒラギノ角ゴ Pro W3" pitchFamily="-113" charset="-128"/>
        </a:defRPr>
      </a:lvl8pPr>
      <a:lvl9pPr marL="1828800" algn="l" rtl="0" eaLnBrk="1" fontAlgn="base" hangingPunct="1">
        <a:spcBef>
          <a:spcPct val="0"/>
        </a:spcBef>
        <a:spcAft>
          <a:spcPct val="0"/>
        </a:spcAft>
        <a:defRPr sz="2400">
          <a:solidFill>
            <a:srgbClr val="005191"/>
          </a:solidFill>
          <a:latin typeface="Arial" charset="0"/>
          <a:ea typeface="ヒラギノ角ゴ Pro W3" pitchFamily="-113" charset="-128"/>
        </a:defRPr>
      </a:lvl9pPr>
    </p:titleStyle>
    <p:bodyStyle>
      <a:lvl1pPr marL="265113" indent="-265113" algn="l" rtl="0" eaLnBrk="1" fontAlgn="base" hangingPunct="1">
        <a:spcBef>
          <a:spcPct val="20000"/>
        </a:spcBef>
        <a:spcAft>
          <a:spcPct val="0"/>
        </a:spcAft>
        <a:buChar char="•"/>
        <a:defRPr>
          <a:solidFill>
            <a:schemeClr val="accent1"/>
          </a:solidFill>
          <a:latin typeface="+mn-lt"/>
          <a:ea typeface="+mn-ea"/>
          <a:cs typeface="+mn-cs"/>
        </a:defRPr>
      </a:lvl1pPr>
      <a:lvl2pPr marL="533400" indent="-266700" algn="l" rtl="0" eaLnBrk="1" fontAlgn="base" hangingPunct="1">
        <a:spcBef>
          <a:spcPct val="20000"/>
        </a:spcBef>
        <a:spcAft>
          <a:spcPct val="0"/>
        </a:spcAft>
        <a:buSzPct val="90000"/>
        <a:buChar char="•"/>
        <a:defRPr>
          <a:solidFill>
            <a:schemeClr val="accent1"/>
          </a:solidFill>
          <a:latin typeface="+mn-lt"/>
          <a:ea typeface="+mn-ea"/>
        </a:defRPr>
      </a:lvl2pPr>
      <a:lvl3pPr marL="755650" indent="-220663" algn="l" rtl="0" eaLnBrk="1" fontAlgn="base" hangingPunct="1">
        <a:spcBef>
          <a:spcPct val="20000"/>
        </a:spcBef>
        <a:spcAft>
          <a:spcPct val="0"/>
        </a:spcAft>
        <a:buSzPct val="80000"/>
        <a:buChar char="•"/>
        <a:defRPr sz="1600">
          <a:solidFill>
            <a:schemeClr val="accent1"/>
          </a:solidFill>
          <a:latin typeface="+mn-lt"/>
          <a:ea typeface="+mn-ea"/>
        </a:defRPr>
      </a:lvl3pPr>
      <a:lvl4pPr marL="1430338" indent="-92075" algn="l" rtl="0" eaLnBrk="1" fontAlgn="base" hangingPunct="1">
        <a:spcBef>
          <a:spcPct val="20000"/>
        </a:spcBef>
        <a:spcAft>
          <a:spcPct val="0"/>
        </a:spcAft>
        <a:defRPr sz="1600">
          <a:solidFill>
            <a:schemeClr val="accent1"/>
          </a:solidFill>
          <a:latin typeface="+mn-lt"/>
          <a:ea typeface="+mn-ea"/>
        </a:defRPr>
      </a:lvl4pPr>
      <a:lvl5pPr marL="1709738" indent="-100013" algn="l" rtl="0" eaLnBrk="1" fontAlgn="base" hangingPunct="1">
        <a:spcBef>
          <a:spcPct val="20000"/>
        </a:spcBef>
        <a:spcAft>
          <a:spcPct val="0"/>
        </a:spcAft>
        <a:defRPr sz="1600">
          <a:solidFill>
            <a:schemeClr val="accent1"/>
          </a:solidFill>
          <a:latin typeface="+mn-lt"/>
          <a:ea typeface="+mn-ea"/>
        </a:defRPr>
      </a:lvl5pPr>
      <a:lvl6pPr marL="2166938" indent="-100013" algn="l" rtl="0" eaLnBrk="1" fontAlgn="base" hangingPunct="1">
        <a:spcBef>
          <a:spcPct val="20000"/>
        </a:spcBef>
        <a:spcAft>
          <a:spcPct val="0"/>
        </a:spcAft>
        <a:defRPr sz="1600">
          <a:solidFill>
            <a:schemeClr val="accent1"/>
          </a:solidFill>
          <a:latin typeface="+mn-lt"/>
          <a:ea typeface="+mn-ea"/>
        </a:defRPr>
      </a:lvl6pPr>
      <a:lvl7pPr marL="2624138" indent="-100013" algn="l" rtl="0" eaLnBrk="1" fontAlgn="base" hangingPunct="1">
        <a:spcBef>
          <a:spcPct val="20000"/>
        </a:spcBef>
        <a:spcAft>
          <a:spcPct val="0"/>
        </a:spcAft>
        <a:defRPr sz="1600">
          <a:solidFill>
            <a:schemeClr val="accent1"/>
          </a:solidFill>
          <a:latin typeface="+mn-lt"/>
          <a:ea typeface="+mn-ea"/>
        </a:defRPr>
      </a:lvl7pPr>
      <a:lvl8pPr marL="3081338" indent="-100013" algn="l" rtl="0" eaLnBrk="1" fontAlgn="base" hangingPunct="1">
        <a:spcBef>
          <a:spcPct val="20000"/>
        </a:spcBef>
        <a:spcAft>
          <a:spcPct val="0"/>
        </a:spcAft>
        <a:defRPr sz="1600">
          <a:solidFill>
            <a:schemeClr val="accent1"/>
          </a:solidFill>
          <a:latin typeface="+mn-lt"/>
          <a:ea typeface="+mn-ea"/>
        </a:defRPr>
      </a:lvl8pPr>
      <a:lvl9pPr marL="3538538" indent="-100013" algn="l" rtl="0" eaLnBrk="1" fontAlgn="base" hangingPunct="1">
        <a:spcBef>
          <a:spcPct val="20000"/>
        </a:spcBef>
        <a:spcAft>
          <a:spcPct val="0"/>
        </a:spcAft>
        <a:defRPr sz="1600">
          <a:solidFill>
            <a:schemeClr val="accent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524000"/>
            <a:ext cx="9140825" cy="4800600"/>
          </a:xfrm>
          <a:prstGeom prst="rect">
            <a:avLst/>
          </a:prstGeom>
          <a:solidFill>
            <a:srgbClr val="B0C2E4"/>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charset="0"/>
                <a:ea typeface="ヒラギノ角ゴ Pro W3" pitchFamily="-113" charset="-128"/>
              </a:defRPr>
            </a:lvl1pPr>
            <a:lvl2pPr marL="742950" indent="-285750">
              <a:defRPr>
                <a:solidFill>
                  <a:schemeClr val="tx1"/>
                </a:solidFill>
                <a:latin typeface="Arial" charset="0"/>
                <a:ea typeface="ヒラギノ角ゴ Pro W3" pitchFamily="-113" charset="-128"/>
              </a:defRPr>
            </a:lvl2pPr>
            <a:lvl3pPr marL="1143000" indent="-228600">
              <a:defRPr>
                <a:solidFill>
                  <a:schemeClr val="tx1"/>
                </a:solidFill>
                <a:latin typeface="Arial" charset="0"/>
                <a:ea typeface="ヒラギノ角ゴ Pro W3" pitchFamily="-113" charset="-128"/>
              </a:defRPr>
            </a:lvl3pPr>
            <a:lvl4pPr marL="1600200" indent="-228600">
              <a:defRPr>
                <a:solidFill>
                  <a:schemeClr val="tx1"/>
                </a:solidFill>
                <a:latin typeface="Arial" charset="0"/>
                <a:ea typeface="ヒラギノ角ゴ Pro W3" pitchFamily="-113" charset="-128"/>
              </a:defRPr>
            </a:lvl4pPr>
            <a:lvl5pPr marL="2057400" indent="-228600">
              <a:defRPr>
                <a:solidFill>
                  <a:schemeClr val="tx1"/>
                </a:solidFill>
                <a:latin typeface="Arial" charset="0"/>
                <a:ea typeface="ヒラギノ角ゴ Pro W3" pitchFamily="-11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1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1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1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13" charset="-128"/>
              </a:defRPr>
            </a:lvl9pPr>
          </a:lstStyle>
          <a:p>
            <a:pPr eaLnBrk="0" fontAlgn="base" hangingPunct="0">
              <a:spcBef>
                <a:spcPct val="0"/>
              </a:spcBef>
              <a:spcAft>
                <a:spcPct val="0"/>
              </a:spcAft>
              <a:defRPr/>
            </a:pPr>
            <a:endParaRPr lang="de-CH" altLang="de-DE">
              <a:solidFill>
                <a:srgbClr val="FFFFFF"/>
              </a:solidFill>
            </a:endParaRPr>
          </a:p>
        </p:txBody>
      </p:sp>
      <p:sp>
        <p:nvSpPr>
          <p:cNvPr id="1027" name="Rectangle 3"/>
          <p:cNvSpPr>
            <a:spLocks noGrp="1" noChangeArrowheads="1"/>
          </p:cNvSpPr>
          <p:nvPr>
            <p:ph type="title"/>
          </p:nvPr>
        </p:nvSpPr>
        <p:spPr bwMode="auto">
          <a:xfrm>
            <a:off x="304800" y="188913"/>
            <a:ext cx="68580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DE" altLang="de-DE"/>
              <a:t>Mastertitelformat bearbeiten</a:t>
            </a:r>
          </a:p>
        </p:txBody>
      </p:sp>
      <p:sp>
        <p:nvSpPr>
          <p:cNvPr id="87044" name="Rectangle 4"/>
          <p:cNvSpPr>
            <a:spLocks noGrp="1" noChangeArrowheads="1"/>
          </p:cNvSpPr>
          <p:nvPr>
            <p:ph type="sldNum" sz="quarter" idx="4"/>
          </p:nvPr>
        </p:nvSpPr>
        <p:spPr bwMode="auto">
          <a:xfrm>
            <a:off x="304800" y="64008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solidFill>
                  <a:srgbClr val="005191"/>
                </a:solidFill>
              </a:defRPr>
            </a:lvl1pPr>
          </a:lstStyle>
          <a:p>
            <a:pPr eaLnBrk="0" fontAlgn="base" hangingPunct="0">
              <a:spcBef>
                <a:spcPct val="0"/>
              </a:spcBef>
              <a:spcAft>
                <a:spcPct val="0"/>
              </a:spcAft>
            </a:pPr>
            <a:fld id="{C9E8151B-CBEF-463E-A0EF-34B774774EA8}" type="slidenum">
              <a:rPr lang="de-DE" altLang="de-DE" smtClean="0"/>
              <a:pPr eaLnBrk="0" fontAlgn="base" hangingPunct="0">
                <a:spcBef>
                  <a:spcPct val="0"/>
                </a:spcBef>
                <a:spcAft>
                  <a:spcPct val="0"/>
                </a:spcAft>
              </a:pPr>
              <a:t>‹#›</a:t>
            </a:fld>
            <a:endParaRPr lang="de-DE" altLang="de-DE"/>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225" y="25400"/>
            <a:ext cx="1676400" cy="133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30" name="Rectangle 3"/>
          <p:cNvSpPr>
            <a:spLocks noGrp="1" noChangeArrowheads="1"/>
          </p:cNvSpPr>
          <p:nvPr>
            <p:ph type="body" idx="1"/>
          </p:nvPr>
        </p:nvSpPr>
        <p:spPr bwMode="auto">
          <a:xfrm>
            <a:off x="331788" y="1704975"/>
            <a:ext cx="8032750"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a:t>Stufe 1</a:t>
            </a:r>
          </a:p>
          <a:p>
            <a:pPr lvl="1"/>
            <a:r>
              <a:rPr lang="en-GB" altLang="de-DE"/>
              <a:t>Stufe 2</a:t>
            </a:r>
          </a:p>
          <a:p>
            <a:pPr lvl="2"/>
            <a:r>
              <a:rPr lang="en-GB" altLang="de-DE"/>
              <a:t>Stufe 3</a:t>
            </a:r>
          </a:p>
        </p:txBody>
      </p:sp>
      <p:sp>
        <p:nvSpPr>
          <p:cNvPr id="87047" name="Rectangle 7"/>
          <p:cNvSpPr>
            <a:spLocks noGrp="1" noChangeArrowheads="1"/>
          </p:cNvSpPr>
          <p:nvPr>
            <p:ph type="ftr" sz="quarter" idx="3"/>
          </p:nvPr>
        </p:nvSpPr>
        <p:spPr bwMode="auto">
          <a:xfrm>
            <a:off x="4284663" y="6408738"/>
            <a:ext cx="4622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5191"/>
                </a:solidFill>
                <a:latin typeface="Arial" charset="0"/>
              </a:defRPr>
            </a:lvl1pPr>
          </a:lstStyle>
          <a:p>
            <a:pPr eaLnBrk="0" fontAlgn="base" hangingPunct="0">
              <a:spcBef>
                <a:spcPct val="0"/>
              </a:spcBef>
              <a:spcAft>
                <a:spcPct val="0"/>
              </a:spcAft>
              <a:defRPr/>
            </a:pPr>
            <a:r>
              <a:rPr lang="de-CH" altLang="de-DE"/>
              <a:t>Informationen nachgeschaltete Institutionen 20. März 2014 </a:t>
            </a:r>
          </a:p>
        </p:txBody>
      </p:sp>
      <p:grpSp>
        <p:nvGrpSpPr>
          <p:cNvPr id="1032" name="Group 9"/>
          <p:cNvGrpSpPr>
            <a:grpSpLocks/>
          </p:cNvGrpSpPr>
          <p:nvPr/>
        </p:nvGrpSpPr>
        <p:grpSpPr bwMode="auto">
          <a:xfrm>
            <a:off x="395288" y="5013325"/>
            <a:ext cx="8388350" cy="1128713"/>
            <a:chOff x="0" y="3239"/>
            <a:chExt cx="5284" cy="711"/>
          </a:xfrm>
        </p:grpSpPr>
        <p:pic>
          <p:nvPicPr>
            <p:cNvPr id="1033" name="Picture 10" descr="sensualfood_lach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39"/>
              <a:ext cx="1066" cy="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11" descr="sensualfoodpflanze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3249"/>
              <a:ext cx="1088" cy="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5" name="Picture 12" descr="sensualfoodcitru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3249"/>
              <a:ext cx="1044"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6" name="Picture 13" descr="sensualfood_joghur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4" y="3254"/>
              <a:ext cx="1044" cy="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7" name="Picture 14" descr="biorestaurant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3254"/>
              <a:ext cx="1043" cy="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3398911"/>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l" rtl="0" eaLnBrk="1" fontAlgn="base" hangingPunct="1">
        <a:spcBef>
          <a:spcPct val="0"/>
        </a:spcBef>
        <a:spcAft>
          <a:spcPct val="0"/>
        </a:spcAft>
        <a:defRPr sz="2400">
          <a:solidFill>
            <a:srgbClr val="005191"/>
          </a:solidFill>
          <a:latin typeface="+mj-lt"/>
          <a:ea typeface="+mj-ea"/>
          <a:cs typeface="+mj-cs"/>
        </a:defRPr>
      </a:lvl1pPr>
      <a:lvl2pPr algn="l" rtl="0" eaLnBrk="1" fontAlgn="base" hangingPunct="1">
        <a:spcBef>
          <a:spcPct val="0"/>
        </a:spcBef>
        <a:spcAft>
          <a:spcPct val="0"/>
        </a:spcAft>
        <a:defRPr sz="2400">
          <a:solidFill>
            <a:srgbClr val="005191"/>
          </a:solidFill>
          <a:latin typeface="Arial" charset="0"/>
          <a:ea typeface="ヒラギノ角ゴ Pro W3" pitchFamily="-113" charset="-128"/>
        </a:defRPr>
      </a:lvl2pPr>
      <a:lvl3pPr algn="l" rtl="0" eaLnBrk="1" fontAlgn="base" hangingPunct="1">
        <a:spcBef>
          <a:spcPct val="0"/>
        </a:spcBef>
        <a:spcAft>
          <a:spcPct val="0"/>
        </a:spcAft>
        <a:defRPr sz="2400">
          <a:solidFill>
            <a:srgbClr val="005191"/>
          </a:solidFill>
          <a:latin typeface="Arial" charset="0"/>
          <a:ea typeface="ヒラギノ角ゴ Pro W3" pitchFamily="-113" charset="-128"/>
        </a:defRPr>
      </a:lvl3pPr>
      <a:lvl4pPr algn="l" rtl="0" eaLnBrk="1" fontAlgn="base" hangingPunct="1">
        <a:spcBef>
          <a:spcPct val="0"/>
        </a:spcBef>
        <a:spcAft>
          <a:spcPct val="0"/>
        </a:spcAft>
        <a:defRPr sz="2400">
          <a:solidFill>
            <a:srgbClr val="005191"/>
          </a:solidFill>
          <a:latin typeface="Arial" charset="0"/>
          <a:ea typeface="ヒラギノ角ゴ Pro W3" pitchFamily="-113" charset="-128"/>
        </a:defRPr>
      </a:lvl4pPr>
      <a:lvl5pPr algn="l" rtl="0" eaLnBrk="1" fontAlgn="base" hangingPunct="1">
        <a:spcBef>
          <a:spcPct val="0"/>
        </a:spcBef>
        <a:spcAft>
          <a:spcPct val="0"/>
        </a:spcAft>
        <a:defRPr sz="2400">
          <a:solidFill>
            <a:srgbClr val="005191"/>
          </a:solidFill>
          <a:latin typeface="Arial" charset="0"/>
          <a:ea typeface="ヒラギノ角ゴ Pro W3" pitchFamily="-113" charset="-128"/>
        </a:defRPr>
      </a:lvl5pPr>
      <a:lvl6pPr marL="457200" algn="l" rtl="0" eaLnBrk="1" fontAlgn="base" hangingPunct="1">
        <a:spcBef>
          <a:spcPct val="0"/>
        </a:spcBef>
        <a:spcAft>
          <a:spcPct val="0"/>
        </a:spcAft>
        <a:defRPr sz="2400">
          <a:solidFill>
            <a:srgbClr val="005191"/>
          </a:solidFill>
          <a:latin typeface="Arial" charset="0"/>
          <a:ea typeface="ヒラギノ角ゴ Pro W3" pitchFamily="-113" charset="-128"/>
        </a:defRPr>
      </a:lvl6pPr>
      <a:lvl7pPr marL="914400" algn="l" rtl="0" eaLnBrk="1" fontAlgn="base" hangingPunct="1">
        <a:spcBef>
          <a:spcPct val="0"/>
        </a:spcBef>
        <a:spcAft>
          <a:spcPct val="0"/>
        </a:spcAft>
        <a:defRPr sz="2400">
          <a:solidFill>
            <a:srgbClr val="005191"/>
          </a:solidFill>
          <a:latin typeface="Arial" charset="0"/>
          <a:ea typeface="ヒラギノ角ゴ Pro W3" pitchFamily="-113" charset="-128"/>
        </a:defRPr>
      </a:lvl7pPr>
      <a:lvl8pPr marL="1371600" algn="l" rtl="0" eaLnBrk="1" fontAlgn="base" hangingPunct="1">
        <a:spcBef>
          <a:spcPct val="0"/>
        </a:spcBef>
        <a:spcAft>
          <a:spcPct val="0"/>
        </a:spcAft>
        <a:defRPr sz="2400">
          <a:solidFill>
            <a:srgbClr val="005191"/>
          </a:solidFill>
          <a:latin typeface="Arial" charset="0"/>
          <a:ea typeface="ヒラギノ角ゴ Pro W3" pitchFamily="-113" charset="-128"/>
        </a:defRPr>
      </a:lvl8pPr>
      <a:lvl9pPr marL="1828800" algn="l" rtl="0" eaLnBrk="1" fontAlgn="base" hangingPunct="1">
        <a:spcBef>
          <a:spcPct val="0"/>
        </a:spcBef>
        <a:spcAft>
          <a:spcPct val="0"/>
        </a:spcAft>
        <a:defRPr sz="2400">
          <a:solidFill>
            <a:srgbClr val="005191"/>
          </a:solidFill>
          <a:latin typeface="Arial" charset="0"/>
          <a:ea typeface="ヒラギノ角ゴ Pro W3" pitchFamily="-113" charset="-128"/>
        </a:defRPr>
      </a:lvl9pPr>
    </p:titleStyle>
    <p:bodyStyle>
      <a:lvl1pPr marL="265113" indent="-265113" algn="l" rtl="0" eaLnBrk="1" fontAlgn="base" hangingPunct="1">
        <a:spcBef>
          <a:spcPct val="20000"/>
        </a:spcBef>
        <a:spcAft>
          <a:spcPct val="0"/>
        </a:spcAft>
        <a:buChar char="•"/>
        <a:defRPr>
          <a:solidFill>
            <a:schemeClr val="accent1"/>
          </a:solidFill>
          <a:latin typeface="+mn-lt"/>
          <a:ea typeface="+mn-ea"/>
          <a:cs typeface="+mn-cs"/>
        </a:defRPr>
      </a:lvl1pPr>
      <a:lvl2pPr marL="533400" indent="-266700" algn="l" rtl="0" eaLnBrk="1" fontAlgn="base" hangingPunct="1">
        <a:spcBef>
          <a:spcPct val="20000"/>
        </a:spcBef>
        <a:spcAft>
          <a:spcPct val="0"/>
        </a:spcAft>
        <a:buSzPct val="90000"/>
        <a:buChar char="•"/>
        <a:defRPr>
          <a:solidFill>
            <a:schemeClr val="accent1"/>
          </a:solidFill>
          <a:latin typeface="+mn-lt"/>
          <a:ea typeface="+mn-ea"/>
        </a:defRPr>
      </a:lvl2pPr>
      <a:lvl3pPr marL="755650" indent="-220663" algn="l" rtl="0" eaLnBrk="1" fontAlgn="base" hangingPunct="1">
        <a:spcBef>
          <a:spcPct val="20000"/>
        </a:spcBef>
        <a:spcAft>
          <a:spcPct val="0"/>
        </a:spcAft>
        <a:buSzPct val="80000"/>
        <a:buChar char="•"/>
        <a:defRPr sz="1600">
          <a:solidFill>
            <a:schemeClr val="accent1"/>
          </a:solidFill>
          <a:latin typeface="+mn-lt"/>
          <a:ea typeface="+mn-ea"/>
        </a:defRPr>
      </a:lvl3pPr>
      <a:lvl4pPr marL="1430338" indent="-92075" algn="l" rtl="0" eaLnBrk="1" fontAlgn="base" hangingPunct="1">
        <a:spcBef>
          <a:spcPct val="20000"/>
        </a:spcBef>
        <a:spcAft>
          <a:spcPct val="0"/>
        </a:spcAft>
        <a:defRPr sz="1600">
          <a:solidFill>
            <a:schemeClr val="accent1"/>
          </a:solidFill>
          <a:latin typeface="+mn-lt"/>
          <a:ea typeface="+mn-ea"/>
        </a:defRPr>
      </a:lvl4pPr>
      <a:lvl5pPr marL="1709738" indent="-100013" algn="l" rtl="0" eaLnBrk="1" fontAlgn="base" hangingPunct="1">
        <a:spcBef>
          <a:spcPct val="20000"/>
        </a:spcBef>
        <a:spcAft>
          <a:spcPct val="0"/>
        </a:spcAft>
        <a:defRPr sz="1600">
          <a:solidFill>
            <a:schemeClr val="accent1"/>
          </a:solidFill>
          <a:latin typeface="+mn-lt"/>
          <a:ea typeface="+mn-ea"/>
        </a:defRPr>
      </a:lvl5pPr>
      <a:lvl6pPr marL="2166938" indent="-100013" algn="l" rtl="0" eaLnBrk="1" fontAlgn="base" hangingPunct="1">
        <a:spcBef>
          <a:spcPct val="20000"/>
        </a:spcBef>
        <a:spcAft>
          <a:spcPct val="0"/>
        </a:spcAft>
        <a:defRPr sz="1600">
          <a:solidFill>
            <a:schemeClr val="accent1"/>
          </a:solidFill>
          <a:latin typeface="+mn-lt"/>
          <a:ea typeface="+mn-ea"/>
        </a:defRPr>
      </a:lvl6pPr>
      <a:lvl7pPr marL="2624138" indent="-100013" algn="l" rtl="0" eaLnBrk="1" fontAlgn="base" hangingPunct="1">
        <a:spcBef>
          <a:spcPct val="20000"/>
        </a:spcBef>
        <a:spcAft>
          <a:spcPct val="0"/>
        </a:spcAft>
        <a:defRPr sz="1600">
          <a:solidFill>
            <a:schemeClr val="accent1"/>
          </a:solidFill>
          <a:latin typeface="+mn-lt"/>
          <a:ea typeface="+mn-ea"/>
        </a:defRPr>
      </a:lvl7pPr>
      <a:lvl8pPr marL="3081338" indent="-100013" algn="l" rtl="0" eaLnBrk="1" fontAlgn="base" hangingPunct="1">
        <a:spcBef>
          <a:spcPct val="20000"/>
        </a:spcBef>
        <a:spcAft>
          <a:spcPct val="0"/>
        </a:spcAft>
        <a:defRPr sz="1600">
          <a:solidFill>
            <a:schemeClr val="accent1"/>
          </a:solidFill>
          <a:latin typeface="+mn-lt"/>
          <a:ea typeface="+mn-ea"/>
        </a:defRPr>
      </a:lvl8pPr>
      <a:lvl9pPr marL="3538538" indent="-100013" algn="l" rtl="0" eaLnBrk="1" fontAlgn="base" hangingPunct="1">
        <a:spcBef>
          <a:spcPct val="20000"/>
        </a:spcBef>
        <a:spcAft>
          <a:spcPct val="0"/>
        </a:spcAft>
        <a:defRPr sz="1600">
          <a:solidFill>
            <a:schemeClr val="accent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21A_DFAD8CA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2_C3661635.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microsoft.com/office/2018/10/relationships/comments" Target="../comments/modernComment_18D_CBCB8BA1.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627784" y="2564904"/>
            <a:ext cx="6192688" cy="3744415"/>
          </a:xfrm>
        </p:spPr>
        <p:txBody>
          <a:bodyPr lIns="91440" tIns="45720" rIns="91440" bIns="45720" anchor="t"/>
          <a:lstStyle/>
          <a:p>
            <a:r>
              <a:rPr lang="de-CH" sz="2900">
                <a:latin typeface="SyntaxH"/>
              </a:rPr>
              <a:t>Eintritt Kindergarten</a:t>
            </a:r>
            <a:endParaRPr lang="en-US"/>
          </a:p>
          <a:p>
            <a:endParaRPr lang="de-CH"/>
          </a:p>
          <a:p>
            <a:endParaRPr lang="de-CH"/>
          </a:p>
          <a:p>
            <a:endParaRPr lang="de-CH" b="1"/>
          </a:p>
          <a:p>
            <a:pPr algn="l"/>
            <a:endParaRPr lang="de-CH" sz="1600" b="1">
              <a:latin typeface="Syntax" pitchFamily="2" charset="0"/>
            </a:endParaRPr>
          </a:p>
          <a:p>
            <a:endParaRPr lang="de-CH" b="1">
              <a:latin typeface="Syntax" pitchFamily="2" charset="0"/>
            </a:endParaRPr>
          </a:p>
        </p:txBody>
      </p:sp>
      <p:pic>
        <p:nvPicPr>
          <p:cNvPr id="4" name="Bildplatzhalt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4572056" y="1199136"/>
            <a:ext cx="1916830" cy="1273119"/>
          </a:xfrm>
        </p:spPr>
      </p:pic>
      <p:pic>
        <p:nvPicPr>
          <p:cNvPr id="13" name="Bildplatzhalter 12"/>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tretch>
            <a:fillRect/>
          </a:stretch>
        </p:blipFill>
        <p:spPr>
          <a:xfrm>
            <a:off x="6800251" y="1199136"/>
            <a:ext cx="1916829" cy="1273118"/>
          </a:xfrm>
        </p:spPr>
      </p:pic>
      <p:pic>
        <p:nvPicPr>
          <p:cNvPr id="7" name="Picture 30" descr="Willkomme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751"/>
          <a:stretch>
            <a:fillRect/>
          </a:stretch>
        </p:blipFill>
        <p:spPr bwMode="auto">
          <a:xfrm>
            <a:off x="1961078" y="3901222"/>
            <a:ext cx="4063182" cy="2318997"/>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Tree>
    <p:extLst>
      <p:ext uri="{BB962C8B-B14F-4D97-AF65-F5344CB8AC3E}">
        <p14:creationId xmlns:p14="http://schemas.microsoft.com/office/powerpoint/2010/main" val="111479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p:txBody>
          <a:bodyPr lIns="91440" tIns="45720" rIns="91440" bIns="45720" anchor="t"/>
          <a:lstStyle/>
          <a:p>
            <a:pPr marL="97155"/>
            <a:r>
              <a:rPr lang="de-CH">
                <a:latin typeface="SyntaxH"/>
              </a:rPr>
              <a:t>2.2 Stichtag</a:t>
            </a:r>
            <a:endParaRPr lang="en-US"/>
          </a:p>
          <a:p>
            <a:pPr marL="97155"/>
            <a:endParaRPr lang="de-CH"/>
          </a:p>
          <a:p>
            <a:pPr marL="97155"/>
            <a:endParaRPr lang="de-CH"/>
          </a:p>
          <a:p>
            <a:pPr marL="97155"/>
            <a:endParaRPr lang="de-CH"/>
          </a:p>
          <a:p>
            <a:pPr marL="97155"/>
            <a:endParaRPr lang="de-CH"/>
          </a:p>
          <a:p>
            <a:pPr marL="97155"/>
            <a:endParaRPr lang="de-CH"/>
          </a:p>
          <a:p>
            <a:pPr marL="97155"/>
            <a:endParaRPr lang="de-CH"/>
          </a:p>
        </p:txBody>
      </p:sp>
      <p:grpSp>
        <p:nvGrpSpPr>
          <p:cNvPr id="9" name="Gruppieren 8"/>
          <p:cNvGrpSpPr/>
          <p:nvPr/>
        </p:nvGrpSpPr>
        <p:grpSpPr>
          <a:xfrm>
            <a:off x="1336043" y="1124680"/>
            <a:ext cx="7412670" cy="2095500"/>
            <a:chOff x="376238" y="1295400"/>
            <a:chExt cx="8372475" cy="2095500"/>
          </a:xfrm>
        </p:grpSpPr>
        <p:sp>
          <p:nvSpPr>
            <p:cNvPr id="10" name="Text Box 133"/>
            <p:cNvSpPr txBox="1">
              <a:spLocks noChangeArrowheads="1"/>
            </p:cNvSpPr>
            <p:nvPr/>
          </p:nvSpPr>
          <p:spPr bwMode="auto">
            <a:xfrm>
              <a:off x="376238" y="1295400"/>
              <a:ext cx="989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t>FKG</a:t>
              </a:r>
            </a:p>
          </p:txBody>
        </p:sp>
        <p:sp>
          <p:nvSpPr>
            <p:cNvPr id="11" name="Text Box 134"/>
            <p:cNvSpPr txBox="1">
              <a:spLocks noChangeArrowheads="1"/>
            </p:cNvSpPr>
            <p:nvPr/>
          </p:nvSpPr>
          <p:spPr bwMode="auto">
            <a:xfrm>
              <a:off x="395288" y="2374900"/>
              <a:ext cx="1052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t>OKG</a:t>
              </a:r>
            </a:p>
          </p:txBody>
        </p:sp>
        <p:sp>
          <p:nvSpPr>
            <p:cNvPr id="12" name="Text Box 135"/>
            <p:cNvSpPr txBox="1">
              <a:spLocks noChangeArrowheads="1"/>
            </p:cNvSpPr>
            <p:nvPr/>
          </p:nvSpPr>
          <p:spPr bwMode="auto">
            <a:xfrm>
              <a:off x="1619250" y="1295400"/>
              <a:ext cx="7129463" cy="1016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latin typeface="Arial"/>
                  <a:cs typeface="Arial"/>
                </a:rPr>
                <a:t>F</a:t>
              </a:r>
              <a:r>
                <a:rPr lang="de-CH" sz="3000">
                  <a:latin typeface="Arial"/>
                  <a:cs typeface="Arial"/>
                </a:rPr>
                <a:t>reiwilliges</a:t>
              </a:r>
              <a:r>
                <a:rPr lang="de-CH" sz="3000" b="1">
                  <a:latin typeface="Arial"/>
                  <a:cs typeface="Arial"/>
                </a:rPr>
                <a:t> K</a:t>
              </a:r>
              <a:r>
                <a:rPr lang="de-CH" sz="3000">
                  <a:latin typeface="Arial"/>
                  <a:cs typeface="Arial"/>
                </a:rPr>
                <a:t>inder</a:t>
              </a:r>
              <a:r>
                <a:rPr lang="de-CH" sz="3000" b="1">
                  <a:latin typeface="Arial"/>
                  <a:cs typeface="Arial"/>
                </a:rPr>
                <a:t>g</a:t>
              </a:r>
              <a:r>
                <a:rPr lang="de-CH" sz="3000">
                  <a:latin typeface="Arial"/>
                  <a:cs typeface="Arial"/>
                </a:rPr>
                <a:t>artenjahr</a:t>
              </a:r>
            </a:p>
            <a:p>
              <a:pPr eaLnBrk="1" hangingPunct="1"/>
              <a:r>
                <a:rPr lang="de-CH" sz="3000" b="1">
                  <a:solidFill>
                    <a:srgbClr val="C00000"/>
                  </a:solidFill>
                  <a:latin typeface="Arial"/>
                  <a:cs typeface="Arial"/>
                </a:rPr>
                <a:t>1. Juni 2021 - 31. Mai 2022</a:t>
              </a:r>
              <a:endParaRPr lang="de-CH" sz="3000" b="1">
                <a:solidFill>
                  <a:srgbClr val="C00000"/>
                </a:solidFill>
                <a:cs typeface="Arial"/>
              </a:endParaRPr>
            </a:p>
          </p:txBody>
        </p:sp>
        <p:sp>
          <p:nvSpPr>
            <p:cNvPr id="13" name="Text Box 136"/>
            <p:cNvSpPr txBox="1">
              <a:spLocks noChangeArrowheads="1"/>
            </p:cNvSpPr>
            <p:nvPr/>
          </p:nvSpPr>
          <p:spPr bwMode="auto">
            <a:xfrm>
              <a:off x="1619250" y="2374900"/>
              <a:ext cx="7129463" cy="1016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latin typeface="Arial"/>
                  <a:cs typeface="Arial"/>
                </a:rPr>
                <a:t>O</a:t>
              </a:r>
              <a:r>
                <a:rPr lang="de-CH" sz="3000">
                  <a:latin typeface="Arial"/>
                  <a:cs typeface="Arial"/>
                </a:rPr>
                <a:t>bligatorisches</a:t>
              </a:r>
              <a:r>
                <a:rPr lang="de-CH" sz="3000" b="1">
                  <a:latin typeface="Arial"/>
                  <a:cs typeface="Arial"/>
                </a:rPr>
                <a:t> K</a:t>
              </a:r>
              <a:r>
                <a:rPr lang="de-CH" sz="3000">
                  <a:latin typeface="Arial"/>
                  <a:cs typeface="Arial"/>
                </a:rPr>
                <a:t>inder</a:t>
              </a:r>
              <a:r>
                <a:rPr lang="de-CH" sz="3000" b="1">
                  <a:latin typeface="Arial"/>
                  <a:cs typeface="Arial"/>
                </a:rPr>
                <a:t>g</a:t>
              </a:r>
              <a:r>
                <a:rPr lang="de-CH" sz="3000">
                  <a:latin typeface="Arial"/>
                  <a:cs typeface="Arial"/>
                </a:rPr>
                <a:t>artenjahr</a:t>
              </a:r>
            </a:p>
            <a:p>
              <a:pPr eaLnBrk="1" hangingPunct="1"/>
              <a:r>
                <a:rPr lang="de-CH" sz="3000" b="1">
                  <a:solidFill>
                    <a:srgbClr val="C00000"/>
                  </a:solidFill>
                  <a:latin typeface="Arial"/>
                  <a:cs typeface="Arial"/>
                </a:rPr>
                <a:t>1. Juni 2020 - 31. Mai 2021</a:t>
              </a:r>
            </a:p>
          </p:txBody>
        </p:sp>
      </p:grpSp>
      <p:sp>
        <p:nvSpPr>
          <p:cNvPr id="2" name="Rechteck 1"/>
          <p:cNvSpPr/>
          <p:nvPr/>
        </p:nvSpPr>
        <p:spPr>
          <a:xfrm>
            <a:off x="1979640" y="4842322"/>
            <a:ext cx="3240450" cy="1154101"/>
          </a:xfrm>
          <a:prstGeom prst="rect">
            <a:avLst/>
          </a:prstGeom>
          <a:solidFill>
            <a:srgbClr val="E4909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sz="2400">
                <a:solidFill>
                  <a:schemeClr val="tx1"/>
                </a:solidFill>
                <a:latin typeface="SyntaxH" panose="00000900000000000000" pitchFamily="2" charset="0"/>
              </a:rPr>
              <a:t>Rückstellung vom Kindergarteneintritt</a:t>
            </a:r>
          </a:p>
        </p:txBody>
      </p:sp>
      <p:sp>
        <p:nvSpPr>
          <p:cNvPr id="17" name="Rechteck 16"/>
          <p:cNvSpPr/>
          <p:nvPr/>
        </p:nvSpPr>
        <p:spPr>
          <a:xfrm>
            <a:off x="5221995" y="4844263"/>
            <a:ext cx="3240450" cy="1152160"/>
          </a:xfrm>
          <a:prstGeom prst="rect">
            <a:avLst/>
          </a:prstGeom>
          <a:solidFill>
            <a:srgbClr val="64ED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sz="2400">
                <a:solidFill>
                  <a:schemeClr val="tx1"/>
                </a:solidFill>
                <a:latin typeface="SyntaxH" panose="00000900000000000000" pitchFamily="2" charset="0"/>
              </a:rPr>
              <a:t>vorzeitiger Eintritt in den Kindergarten</a:t>
            </a:r>
          </a:p>
        </p:txBody>
      </p:sp>
      <p:cxnSp>
        <p:nvCxnSpPr>
          <p:cNvPr id="4" name="Gerader Verbinder 3"/>
          <p:cNvCxnSpPr/>
          <p:nvPr/>
        </p:nvCxnSpPr>
        <p:spPr>
          <a:xfrm>
            <a:off x="5220090" y="4703098"/>
            <a:ext cx="0" cy="143734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Box 133"/>
          <p:cNvSpPr txBox="1">
            <a:spLocks noChangeArrowheads="1"/>
          </p:cNvSpPr>
          <p:nvPr/>
        </p:nvSpPr>
        <p:spPr bwMode="auto">
          <a:xfrm>
            <a:off x="3673833" y="4005080"/>
            <a:ext cx="30925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solidFill>
                  <a:srgbClr val="C00000"/>
                </a:solidFill>
              </a:rPr>
              <a:t>Stichtag 31. Mai</a:t>
            </a:r>
          </a:p>
        </p:txBody>
      </p:sp>
      <p:sp>
        <p:nvSpPr>
          <p:cNvPr id="20" name="Text Box 133"/>
          <p:cNvSpPr txBox="1">
            <a:spLocks noChangeArrowheads="1"/>
          </p:cNvSpPr>
          <p:nvPr/>
        </p:nvSpPr>
        <p:spPr bwMode="auto">
          <a:xfrm>
            <a:off x="1224528" y="4005080"/>
            <a:ext cx="14752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t>1. April</a:t>
            </a:r>
          </a:p>
        </p:txBody>
      </p:sp>
      <p:sp>
        <p:nvSpPr>
          <p:cNvPr id="21" name="Text Box 133"/>
          <p:cNvSpPr txBox="1">
            <a:spLocks noChangeArrowheads="1"/>
          </p:cNvSpPr>
          <p:nvPr/>
        </p:nvSpPr>
        <p:spPr bwMode="auto">
          <a:xfrm>
            <a:off x="7496187" y="4012296"/>
            <a:ext cx="14895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3000" b="1"/>
              <a:t>31. Juli</a:t>
            </a:r>
          </a:p>
        </p:txBody>
      </p:sp>
      <p:cxnSp>
        <p:nvCxnSpPr>
          <p:cNvPr id="22" name="Gerader Verbinder 21"/>
          <p:cNvCxnSpPr/>
          <p:nvPr/>
        </p:nvCxnSpPr>
        <p:spPr>
          <a:xfrm>
            <a:off x="8449523" y="4700243"/>
            <a:ext cx="0" cy="143734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1968209" y="4703098"/>
            <a:ext cx="0" cy="143734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Lupe Lupen Glas - Kostenlose Vektorgrafik auf Pixabay - Pixabay">
            <a:extLst>
              <a:ext uri="{FF2B5EF4-FFF2-40B4-BE49-F238E27FC236}">
                <a16:creationId xmlns:a16="http://schemas.microsoft.com/office/drawing/2014/main" id="{3708E3DE-31AD-4C4D-89F0-D43B2FABFCA2}"/>
              </a:ext>
            </a:extLst>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05343" y="4716063"/>
            <a:ext cx="2315321" cy="234462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4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lIns="91440" tIns="45720" rIns="91440" bIns="45720" anchor="t"/>
          <a:lstStyle/>
          <a:p>
            <a:pPr marL="97155"/>
            <a:r>
              <a:rPr lang="de-CH">
                <a:latin typeface="SyntaxH"/>
              </a:rPr>
              <a:t>2.3 Stichtag Modell</a:t>
            </a:r>
            <a:endParaRPr lang="en-US"/>
          </a:p>
        </p:txBody>
      </p:sp>
      <p:graphicFrame>
        <p:nvGraphicFramePr>
          <p:cNvPr id="4" name="Tabelle 3"/>
          <p:cNvGraphicFramePr>
            <a:graphicFrameLocks noGrp="1"/>
          </p:cNvGraphicFramePr>
          <p:nvPr>
            <p:extLst>
              <p:ext uri="{D42A27DB-BD31-4B8C-83A1-F6EECF244321}">
                <p14:modId xmlns:p14="http://schemas.microsoft.com/office/powerpoint/2010/main" val="995221506"/>
              </p:ext>
            </p:extLst>
          </p:nvPr>
        </p:nvGraphicFramePr>
        <p:xfrm>
          <a:off x="1403560" y="1052670"/>
          <a:ext cx="7417030" cy="4693920"/>
        </p:xfrm>
        <a:graphic>
          <a:graphicData uri="http://schemas.openxmlformats.org/drawingml/2006/table">
            <a:tbl>
              <a:tblPr firstRow="1" firstCol="1" bandRow="1">
                <a:tableStyleId>{2D5ABB26-0587-4C30-8999-92F81FD0307C}</a:tableStyleId>
              </a:tblPr>
              <a:tblGrid>
                <a:gridCol w="2664370">
                  <a:extLst>
                    <a:ext uri="{9D8B030D-6E8A-4147-A177-3AD203B41FA5}">
                      <a16:colId xmlns:a16="http://schemas.microsoft.com/office/drawing/2014/main" val="20000"/>
                    </a:ext>
                  </a:extLst>
                </a:gridCol>
                <a:gridCol w="1584220">
                  <a:extLst>
                    <a:ext uri="{9D8B030D-6E8A-4147-A177-3AD203B41FA5}">
                      <a16:colId xmlns:a16="http://schemas.microsoft.com/office/drawing/2014/main" val="20001"/>
                    </a:ext>
                  </a:extLst>
                </a:gridCol>
                <a:gridCol w="1440200">
                  <a:extLst>
                    <a:ext uri="{9D8B030D-6E8A-4147-A177-3AD203B41FA5}">
                      <a16:colId xmlns:a16="http://schemas.microsoft.com/office/drawing/2014/main" val="20002"/>
                    </a:ext>
                  </a:extLst>
                </a:gridCol>
                <a:gridCol w="1728240">
                  <a:extLst>
                    <a:ext uri="{9D8B030D-6E8A-4147-A177-3AD203B41FA5}">
                      <a16:colId xmlns:a16="http://schemas.microsoft.com/office/drawing/2014/main" val="20003"/>
                    </a:ext>
                  </a:extLst>
                </a:gridCol>
              </a:tblGrid>
              <a:tr h="668758">
                <a:tc gridSpan="4">
                  <a:txBody>
                    <a:bodyPr/>
                    <a:lstStyle/>
                    <a:p>
                      <a:pPr hangingPunct="0">
                        <a:spcAft>
                          <a:spcPts val="0"/>
                        </a:spcAft>
                      </a:pPr>
                      <a:r>
                        <a:rPr lang="de-CH" sz="2000">
                          <a:solidFill>
                            <a:schemeClr val="tx1"/>
                          </a:solidFill>
                          <a:effectLst/>
                        </a:rPr>
                        <a:t>Ihr Kind ist geboren</a:t>
                      </a:r>
                      <a:r>
                        <a:rPr lang="de-CH" sz="1600" baseline="0">
                          <a:solidFill>
                            <a:schemeClr val="tx1"/>
                          </a:solidFill>
                          <a:effectLst/>
                        </a:rPr>
                        <a:t> </a:t>
                      </a:r>
                      <a:r>
                        <a:rPr lang="de-CH" sz="2000">
                          <a:solidFill>
                            <a:schemeClr val="tx1"/>
                          </a:solidFill>
                          <a:effectLst/>
                        </a:rPr>
                        <a:t>zwischen ….</a:t>
                      </a:r>
                    </a:p>
                    <a:p>
                      <a:pPr hangingPunct="0">
                        <a:spcAft>
                          <a:spcPts val="0"/>
                        </a:spcAft>
                      </a:pPr>
                      <a:endParaRPr lang="de-CH" sz="1600">
                        <a:solidFill>
                          <a:schemeClr val="tx1"/>
                        </a:solidFill>
                        <a:effectLst/>
                      </a:endParaRPr>
                    </a:p>
                    <a:p>
                      <a:pPr hangingPunct="0">
                        <a:spcAft>
                          <a:spcPts val="0"/>
                        </a:spcAft>
                      </a:pPr>
                      <a:endParaRPr lang="de-CH" sz="1600">
                        <a:solidFill>
                          <a:schemeClr val="tx1"/>
                        </a:solidFill>
                        <a:effectLst/>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pPr hangingPunct="0">
                        <a:spcAft>
                          <a:spcPts val="0"/>
                        </a:spcAft>
                      </a:pPr>
                      <a:endParaRPr lang="de-CH" sz="1600">
                        <a:effectLst/>
                        <a:latin typeface="Syntax" panose="00000400000000000000" pitchFamily="2"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0"/>
                  </a:ext>
                </a:extLst>
              </a:tr>
              <a:tr h="677466">
                <a:tc>
                  <a:txBody>
                    <a:bodyPr/>
                    <a:lstStyle/>
                    <a:p>
                      <a:pPr hangingPunct="0">
                        <a:spcAft>
                          <a:spcPts val="0"/>
                        </a:spcAft>
                      </a:pPr>
                      <a:r>
                        <a:rPr lang="de-CH" sz="2000" b="1">
                          <a:solidFill>
                            <a:schemeClr val="tx1"/>
                          </a:solidFill>
                          <a:effectLst/>
                        </a:rPr>
                        <a:t>01.06.2020 bis 31.03.2021	</a:t>
                      </a:r>
                      <a:r>
                        <a:rPr lang="de-CH" sz="2000" b="1">
                          <a:solidFill>
                            <a:schemeClr val="tx1"/>
                          </a:solidFill>
                          <a:effectLst/>
                          <a:sym typeface="Wingdings" panose="05000000000000000000" pitchFamily="2" charset="2"/>
                        </a:rPr>
                        <a:t></a:t>
                      </a:r>
                      <a:endParaRPr lang="de-CH" sz="2000" b="1">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1119505" algn="l"/>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tabLst>
                          <a:tab pos="1119505" algn="l"/>
                        </a:tabLst>
                      </a:pPr>
                      <a:r>
                        <a:rPr lang="de-CH" sz="1600">
                          <a:solidFill>
                            <a:schemeClr val="tx1"/>
                          </a:solidFill>
                          <a:effectLst/>
                        </a:rPr>
                        <a:t>Obligatorischer</a:t>
                      </a:r>
                    </a:p>
                    <a:p>
                      <a:pPr hangingPunct="0">
                        <a:spcAft>
                          <a:spcPts val="0"/>
                        </a:spcAft>
                        <a:tabLst>
                          <a:tab pos="1119505" algn="l"/>
                        </a:tabLst>
                      </a:pPr>
                      <a:r>
                        <a:rPr lang="de-CH" sz="1600">
                          <a:solidFill>
                            <a:schemeClr val="tx1"/>
                          </a:solidFill>
                          <a:effectLst/>
                        </a:rPr>
                        <a:t>Kindergarten	</a:t>
                      </a:r>
                    </a:p>
                    <a:p>
                      <a:pPr hangingPunct="0">
                        <a:spcAft>
                          <a:spcPts val="0"/>
                        </a:spcAft>
                        <a:tabLst>
                          <a:tab pos="1119505" algn="l"/>
                        </a:tabLs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hangingPunct="0">
                        <a:spcAft>
                          <a:spcPts val="0"/>
                        </a:spcAf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de-CH"/>
                    </a:p>
                  </a:txBody>
                  <a:tcPr/>
                </a:tc>
                <a:extLst>
                  <a:ext uri="{0D108BD9-81ED-4DB2-BD59-A6C34878D82A}">
                    <a16:rowId xmlns:a16="http://schemas.microsoft.com/office/drawing/2014/main" val="10001"/>
                  </a:ext>
                </a:extLst>
              </a:tr>
              <a:tr h="710556">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CH" sz="2000" b="1">
                          <a:solidFill>
                            <a:schemeClr val="tx1"/>
                          </a:solidFill>
                          <a:effectLst/>
                        </a:rPr>
                        <a:t>01.04.2021 bis 31.05.2021	</a:t>
                      </a:r>
                      <a:r>
                        <a:rPr lang="de-CH" sz="2000" b="1">
                          <a:solidFill>
                            <a:schemeClr val="tx1"/>
                          </a:solidFill>
                          <a:effectLst/>
                          <a:sym typeface="Wingdings" panose="05000000000000000000" pitchFamily="2" charset="2"/>
                        </a:rPr>
                        <a:t></a:t>
                      </a:r>
                      <a:endParaRPr lang="de-CH" sz="2000" b="1">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1119505" algn="l"/>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tabLst>
                          <a:tab pos="1119505" algn="l"/>
                        </a:tabLst>
                      </a:pPr>
                      <a:r>
                        <a:rPr lang="de-CH" sz="1600">
                          <a:solidFill>
                            <a:schemeClr val="tx1"/>
                          </a:solidFill>
                          <a:effectLst/>
                        </a:rPr>
                        <a:t>Obligatorischer</a:t>
                      </a:r>
                    </a:p>
                    <a:p>
                      <a:pPr hangingPunct="0">
                        <a:spcAft>
                          <a:spcPts val="0"/>
                        </a:spcAft>
                        <a:tabLst>
                          <a:tab pos="1119505" algn="l"/>
                        </a:tabLst>
                      </a:pPr>
                      <a:r>
                        <a:rPr lang="de-CH" sz="1600">
                          <a:solidFill>
                            <a:schemeClr val="tx1"/>
                          </a:solidFill>
                          <a:effectLst/>
                        </a:rPr>
                        <a:t>Kindergarten	</a:t>
                      </a:r>
                    </a:p>
                    <a:p>
                      <a:pPr hangingPunct="0">
                        <a:spcAft>
                          <a:spcPts val="0"/>
                        </a:spcAft>
                        <a:tabLst>
                          <a:tab pos="1119505" algn="l"/>
                        </a:tabLs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831850" algn="l"/>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tabLst>
                          <a:tab pos="831850" algn="l"/>
                        </a:tabLst>
                      </a:pPr>
                      <a:r>
                        <a:rPr lang="de-CH" sz="1600">
                          <a:solidFill>
                            <a:schemeClr val="tx1"/>
                          </a:solidFill>
                          <a:effectLst/>
                        </a:rPr>
                        <a:t>Freiwilliger</a:t>
                      </a:r>
                    </a:p>
                    <a:p>
                      <a:pPr hangingPunct="0">
                        <a:spcAft>
                          <a:spcPts val="0"/>
                        </a:spcAft>
                        <a:tabLst>
                          <a:tab pos="831850" algn="l"/>
                        </a:tabLst>
                      </a:pPr>
                      <a:r>
                        <a:rPr lang="de-CH" sz="1600">
                          <a:solidFill>
                            <a:schemeClr val="tx1"/>
                          </a:solidFill>
                          <a:effectLst/>
                        </a:rPr>
                        <a:t>Kindergarten</a:t>
                      </a:r>
                    </a:p>
                    <a:p>
                      <a:pPr hangingPunct="0">
                        <a:spcAft>
                          <a:spcPts val="0"/>
                        </a:spcAft>
                        <a:tabLst>
                          <a:tab pos="831850" algn="l"/>
                        </a:tabLs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pPr>
                      <a:r>
                        <a:rPr lang="de-CH" sz="1600">
                          <a:solidFill>
                            <a:schemeClr val="tx1"/>
                          </a:solidFill>
                          <a:effectLst/>
                        </a:rPr>
                        <a:t>Kein Eintritt in</a:t>
                      </a:r>
                    </a:p>
                    <a:p>
                      <a:pPr hangingPunct="0">
                        <a:spcAft>
                          <a:spcPts val="0"/>
                        </a:spcAft>
                      </a:pPr>
                      <a:r>
                        <a:rPr lang="de-CH" sz="1600">
                          <a:solidFill>
                            <a:schemeClr val="tx1"/>
                          </a:solidFill>
                          <a:effectLst/>
                        </a:rPr>
                        <a:t>den</a:t>
                      </a:r>
                      <a:r>
                        <a:rPr lang="de-CH" sz="1600" baseline="0">
                          <a:solidFill>
                            <a:schemeClr val="tx1"/>
                          </a:solidFill>
                          <a:effectLst/>
                        </a:rPr>
                        <a:t> </a:t>
                      </a:r>
                      <a:r>
                        <a:rPr lang="de-CH" sz="1600">
                          <a:solidFill>
                            <a:schemeClr val="tx1"/>
                          </a:solidFill>
                          <a:effectLst/>
                        </a:rPr>
                        <a:t>Kindergarten</a:t>
                      </a:r>
                    </a:p>
                    <a:p>
                      <a:pPr hangingPunct="0">
                        <a:spcAft>
                          <a:spcPts val="0"/>
                        </a:spcAf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844656">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CH" sz="2000" b="1">
                          <a:solidFill>
                            <a:schemeClr val="tx1"/>
                          </a:solidFill>
                          <a:effectLst/>
                        </a:rPr>
                        <a:t>01.06.2021 bis 31.07.2021	</a:t>
                      </a:r>
                      <a:r>
                        <a:rPr lang="de-CH" sz="2000" b="1">
                          <a:solidFill>
                            <a:schemeClr val="tx1"/>
                          </a:solidFill>
                          <a:effectLst/>
                          <a:sym typeface="Wingdings" panose="05000000000000000000" pitchFamily="2" charset="2"/>
                        </a:rPr>
                        <a:t></a:t>
                      </a:r>
                      <a:endParaRPr lang="de-CH" sz="2000" b="1">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1119505" algn="l"/>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tabLst>
                          <a:tab pos="1119505" algn="l"/>
                        </a:tabLst>
                      </a:pPr>
                      <a:r>
                        <a:rPr lang="de-CH" sz="1600">
                          <a:solidFill>
                            <a:schemeClr val="tx1"/>
                          </a:solidFill>
                          <a:effectLst/>
                        </a:rPr>
                        <a:t>Vorzeitiger obligatorischer Kindergarten	</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831850" algn="l"/>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tabLst>
                          <a:tab pos="831850" algn="l"/>
                        </a:tabLst>
                      </a:pPr>
                      <a:r>
                        <a:rPr lang="de-CH" sz="1600">
                          <a:solidFill>
                            <a:schemeClr val="tx1"/>
                          </a:solidFill>
                          <a:effectLst/>
                        </a:rPr>
                        <a:t>Freiwilliger </a:t>
                      </a:r>
                    </a:p>
                    <a:p>
                      <a:pPr hangingPunct="0">
                        <a:spcAft>
                          <a:spcPts val="0"/>
                        </a:spcAft>
                        <a:tabLst>
                          <a:tab pos="831850" algn="l"/>
                        </a:tabLst>
                      </a:pPr>
                      <a:r>
                        <a:rPr lang="de-CH" sz="1600">
                          <a:solidFill>
                            <a:schemeClr val="tx1"/>
                          </a:solidFill>
                          <a:effectLst/>
                        </a:rPr>
                        <a:t>Kindergarten</a:t>
                      </a:r>
                    </a:p>
                    <a:p>
                      <a:pPr hangingPunct="0">
                        <a:spcAft>
                          <a:spcPts val="0"/>
                        </a:spcAft>
                        <a:tabLst>
                          <a:tab pos="831850" algn="l"/>
                        </a:tabLs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pPr>
                      <a:r>
                        <a:rPr lang="de-CH" sz="1600">
                          <a:solidFill>
                            <a:schemeClr val="tx1"/>
                          </a:solidFill>
                          <a:effectLst/>
                        </a:rPr>
                        <a:t>Kein Eintritt in</a:t>
                      </a:r>
                    </a:p>
                    <a:p>
                      <a:pPr hangingPunct="0">
                        <a:spcAft>
                          <a:spcPts val="0"/>
                        </a:spcAft>
                      </a:pPr>
                      <a:r>
                        <a:rPr lang="de-CH" sz="1600">
                          <a:solidFill>
                            <a:schemeClr val="tx1"/>
                          </a:solidFill>
                          <a:effectLst/>
                        </a:rPr>
                        <a:t>den Kindergarten</a:t>
                      </a:r>
                    </a:p>
                    <a:p>
                      <a:pPr hangingPunct="0">
                        <a:spcAft>
                          <a:spcPts val="0"/>
                        </a:spcAf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719263">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CH" sz="2000" b="1">
                          <a:solidFill>
                            <a:schemeClr val="tx1"/>
                          </a:solidFill>
                          <a:effectLst/>
                        </a:rPr>
                        <a:t>01.08.2021 bis 31.07.2022	</a:t>
                      </a:r>
                      <a:r>
                        <a:rPr lang="de-CH" sz="2000" b="1">
                          <a:solidFill>
                            <a:schemeClr val="tx1"/>
                          </a:solidFill>
                          <a:effectLst/>
                          <a:sym typeface="Wingdings" panose="05000000000000000000" pitchFamily="2" charset="2"/>
                        </a:rPr>
                        <a:t></a:t>
                      </a:r>
                      <a:endParaRPr lang="de-CH" sz="2000" b="1">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hangingPunct="0">
                        <a:spcAft>
                          <a:spcPts val="0"/>
                        </a:spcAf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831850" algn="l"/>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tabLst>
                          <a:tab pos="831850" algn="l"/>
                        </a:tabLst>
                      </a:pPr>
                      <a:r>
                        <a:rPr lang="de-CH" sz="1600">
                          <a:solidFill>
                            <a:schemeClr val="tx1"/>
                          </a:solidFill>
                          <a:effectLst/>
                        </a:rPr>
                        <a:t>Freiwilliger </a:t>
                      </a:r>
                    </a:p>
                    <a:p>
                      <a:pPr hangingPunct="0">
                        <a:spcAft>
                          <a:spcPts val="0"/>
                        </a:spcAft>
                        <a:tabLst>
                          <a:tab pos="831850" algn="l"/>
                        </a:tabLst>
                      </a:pPr>
                      <a:r>
                        <a:rPr lang="de-CH" sz="1600">
                          <a:solidFill>
                            <a:schemeClr val="tx1"/>
                          </a:solidFill>
                          <a:effectLst/>
                        </a:rPr>
                        <a:t>Kindergarten</a:t>
                      </a:r>
                    </a:p>
                    <a:p>
                      <a:pPr hangingPunct="0">
                        <a:spcAft>
                          <a:spcPts val="0"/>
                        </a:spcAft>
                        <a:tabLst>
                          <a:tab pos="831850" algn="l"/>
                        </a:tabLs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CH" sz="1600">
                          <a:solidFill>
                            <a:schemeClr val="tx1"/>
                          </a:solidFill>
                          <a:effectLst/>
                          <a:sym typeface="Wingdings" panose="05000000000000000000" pitchFamily="2" charset="2"/>
                        </a:rPr>
                        <a:t></a:t>
                      </a: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p>
                      <a:pPr hangingPunct="0">
                        <a:spcAft>
                          <a:spcPts val="0"/>
                        </a:spcAft>
                      </a:pPr>
                      <a:r>
                        <a:rPr lang="de-CH" sz="1600">
                          <a:solidFill>
                            <a:schemeClr val="tx1"/>
                          </a:solidFill>
                          <a:effectLst/>
                        </a:rPr>
                        <a:t>Kein Eintritt in</a:t>
                      </a:r>
                    </a:p>
                    <a:p>
                      <a:pPr hangingPunct="0">
                        <a:spcAft>
                          <a:spcPts val="0"/>
                        </a:spcAft>
                      </a:pPr>
                      <a:r>
                        <a:rPr lang="de-CH" sz="1600">
                          <a:solidFill>
                            <a:schemeClr val="tx1"/>
                          </a:solidFill>
                          <a:effectLst/>
                        </a:rPr>
                        <a:t>den Kindergarten</a:t>
                      </a:r>
                    </a:p>
                    <a:p>
                      <a:pPr hangingPunct="0">
                        <a:spcAft>
                          <a:spcPts val="0"/>
                        </a:spcAft>
                      </a:pPr>
                      <a:endParaRPr lang="de-CH" sz="1600">
                        <a:solidFill>
                          <a:schemeClr val="tx1"/>
                        </a:solidFill>
                        <a:effectLst/>
                        <a:latin typeface="Syntax"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8243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DE0CC2-1EBD-4967-A5DA-03912A8A1EF4}"/>
              </a:ext>
            </a:extLst>
          </p:cNvPr>
          <p:cNvSpPr>
            <a:spLocks noGrp="1"/>
          </p:cNvSpPr>
          <p:nvPr>
            <p:ph type="body" sz="quarter" idx="11"/>
          </p:nvPr>
        </p:nvSpPr>
        <p:spPr/>
        <p:txBody>
          <a:bodyPr lIns="91440" tIns="45720" rIns="91440" bIns="45720" anchor="t"/>
          <a:lstStyle/>
          <a:p>
            <a:pPr marL="97155"/>
            <a:r>
              <a:rPr lang="de-CH" sz="2400">
                <a:latin typeface="SyntaxH"/>
              </a:rPr>
              <a:t>3. Elternkontakte</a:t>
            </a:r>
            <a:endParaRPr lang="en-US">
              <a:latin typeface="SyntaxH"/>
            </a:endParaRPr>
          </a:p>
        </p:txBody>
      </p:sp>
      <p:graphicFrame>
        <p:nvGraphicFramePr>
          <p:cNvPr id="5" name="Tabelle 4">
            <a:extLst>
              <a:ext uri="{FF2B5EF4-FFF2-40B4-BE49-F238E27FC236}">
                <a16:creationId xmlns:a16="http://schemas.microsoft.com/office/drawing/2014/main" id="{3C0ABAE6-BF74-4174-B359-1CC1B5E47261}"/>
              </a:ext>
            </a:extLst>
          </p:cNvPr>
          <p:cNvGraphicFramePr>
            <a:graphicFrameLocks noGrp="1"/>
          </p:cNvGraphicFramePr>
          <p:nvPr/>
        </p:nvGraphicFramePr>
        <p:xfrm>
          <a:off x="1227026" y="1063795"/>
          <a:ext cx="7770068" cy="4746066"/>
        </p:xfrm>
        <a:graphic>
          <a:graphicData uri="http://schemas.openxmlformats.org/drawingml/2006/table">
            <a:tbl>
              <a:tblPr firstRow="1" bandRow="1">
                <a:tableStyleId>{5C22544A-7EE6-4342-B048-85BDC9FD1C3A}</a:tableStyleId>
              </a:tblPr>
              <a:tblGrid>
                <a:gridCol w="1026368">
                  <a:extLst>
                    <a:ext uri="{9D8B030D-6E8A-4147-A177-3AD203B41FA5}">
                      <a16:colId xmlns:a16="http://schemas.microsoft.com/office/drawing/2014/main" val="2412984529"/>
                    </a:ext>
                  </a:extLst>
                </a:gridCol>
                <a:gridCol w="1413262">
                  <a:extLst>
                    <a:ext uri="{9D8B030D-6E8A-4147-A177-3AD203B41FA5}">
                      <a16:colId xmlns:a16="http://schemas.microsoft.com/office/drawing/2014/main" val="1709808912"/>
                    </a:ext>
                  </a:extLst>
                </a:gridCol>
                <a:gridCol w="1406138">
                  <a:extLst>
                    <a:ext uri="{9D8B030D-6E8A-4147-A177-3AD203B41FA5}">
                      <a16:colId xmlns:a16="http://schemas.microsoft.com/office/drawing/2014/main" val="2044044148"/>
                    </a:ext>
                  </a:extLst>
                </a:gridCol>
                <a:gridCol w="1394681">
                  <a:extLst>
                    <a:ext uri="{9D8B030D-6E8A-4147-A177-3AD203B41FA5}">
                      <a16:colId xmlns:a16="http://schemas.microsoft.com/office/drawing/2014/main" val="1153138717"/>
                    </a:ext>
                  </a:extLst>
                </a:gridCol>
                <a:gridCol w="1424719">
                  <a:extLst>
                    <a:ext uri="{9D8B030D-6E8A-4147-A177-3AD203B41FA5}">
                      <a16:colId xmlns:a16="http://schemas.microsoft.com/office/drawing/2014/main" val="718080952"/>
                    </a:ext>
                  </a:extLst>
                </a:gridCol>
                <a:gridCol w="1104900">
                  <a:extLst>
                    <a:ext uri="{9D8B030D-6E8A-4147-A177-3AD203B41FA5}">
                      <a16:colId xmlns:a16="http://schemas.microsoft.com/office/drawing/2014/main" val="2029475314"/>
                    </a:ext>
                  </a:extLst>
                </a:gridCol>
              </a:tblGrid>
              <a:tr h="1266181">
                <a:tc>
                  <a:txBody>
                    <a:bodyPr/>
                    <a:lstStyle/>
                    <a:p>
                      <a:endParaRPr lang="de-CH" sz="1600">
                        <a:latin typeface="Syntax" panose="00000400000000000000" pitchFamily="2" charset="0"/>
                      </a:endParaRPr>
                    </a:p>
                  </a:txBody>
                  <a:tcPr>
                    <a:solidFill>
                      <a:schemeClr val="bg1"/>
                    </a:solidFill>
                  </a:tcPr>
                </a:tc>
                <a:tc>
                  <a:txBody>
                    <a:bodyPr/>
                    <a:lstStyle/>
                    <a:p>
                      <a:pPr algn="ctr"/>
                      <a:r>
                        <a:rPr lang="de-CH" sz="1600">
                          <a:latin typeface="Syntax" panose="00000400000000000000" pitchFamily="2" charset="0"/>
                        </a:rPr>
                        <a:t>Förder-orientierte Beurteilung mit </a:t>
                      </a:r>
                      <a:r>
                        <a:rPr lang="de-CH" sz="1600" err="1">
                          <a:latin typeface="Syntax" panose="00000400000000000000" pitchFamily="2" charset="0"/>
                        </a:rPr>
                        <a:t>Wortprädi</a:t>
                      </a:r>
                      <a:r>
                        <a:rPr lang="de-CH" sz="1600">
                          <a:latin typeface="Syntax" panose="00000400000000000000" pitchFamily="2" charset="0"/>
                        </a:rPr>
                        <a:t>-katen*</a:t>
                      </a:r>
                      <a:r>
                        <a:rPr lang="de-CH" sz="1600" baseline="30000">
                          <a:latin typeface="Syntax" panose="00000400000000000000" pitchFamily="2" charset="0"/>
                        </a:rPr>
                        <a:t>1</a:t>
                      </a:r>
                      <a:r>
                        <a:rPr lang="de-CH" sz="1600">
                          <a:latin typeface="Syntax" panose="00000400000000000000" pitchFamily="2" charset="0"/>
                        </a:rPr>
                        <a:t> oder Symbolen</a:t>
                      </a:r>
                    </a:p>
                  </a:txBody>
                  <a:tcPr anchor="ctr">
                    <a:solidFill>
                      <a:schemeClr val="accent2"/>
                    </a:solidFill>
                  </a:tcPr>
                </a:tc>
                <a:tc>
                  <a:txBody>
                    <a:bodyPr/>
                    <a:lstStyle/>
                    <a:p>
                      <a:pPr algn="ctr"/>
                      <a:r>
                        <a:rPr lang="de-CH" sz="1600">
                          <a:latin typeface="Syntax" panose="00000400000000000000" pitchFamily="2" charset="0"/>
                        </a:rPr>
                        <a:t>Förder-orientierte Beurteilung </a:t>
                      </a:r>
                    </a:p>
                    <a:p>
                      <a:pPr algn="ctr"/>
                      <a:r>
                        <a:rPr lang="de-CH" sz="1600">
                          <a:latin typeface="Syntax" panose="00000400000000000000" pitchFamily="2" charset="0"/>
                        </a:rPr>
                        <a:t>in Halbnoten </a:t>
                      </a:r>
                    </a:p>
                  </a:txBody>
                  <a:tcPr anchor="ctr">
                    <a:solidFill>
                      <a:schemeClr val="accent2"/>
                    </a:solidFill>
                  </a:tcPr>
                </a:tc>
                <a:tc>
                  <a:txBody>
                    <a:bodyPr/>
                    <a:lstStyle/>
                    <a:p>
                      <a:pPr algn="ctr"/>
                      <a:r>
                        <a:rPr lang="de-CH" sz="1600">
                          <a:latin typeface="Syntax" panose="00000400000000000000" pitchFamily="2" charset="0"/>
                        </a:rPr>
                        <a:t>Über-fachliche Kompetenzen im Jahres-zeugnis mit Prädikaten*</a:t>
                      </a:r>
                      <a:r>
                        <a:rPr lang="de-CH" sz="1600" baseline="30000">
                          <a:latin typeface="Syntax" panose="00000400000000000000" pitchFamily="2" charset="0"/>
                        </a:rPr>
                        <a:t>2 </a:t>
                      </a:r>
                      <a:endParaRPr lang="de-CH" sz="1600">
                        <a:latin typeface="Syntax" panose="00000400000000000000" pitchFamily="2" charset="0"/>
                      </a:endParaRPr>
                    </a:p>
                  </a:txBody>
                  <a:tcPr anchor="ctr">
                    <a:solidFill>
                      <a:schemeClr val="accent5"/>
                    </a:solidFill>
                  </a:tcPr>
                </a:tc>
                <a:tc>
                  <a:txBody>
                    <a:bodyPr/>
                    <a:lstStyle/>
                    <a:p>
                      <a:pPr algn="ctr"/>
                      <a:r>
                        <a:rPr lang="de-CH" sz="1600">
                          <a:latin typeface="Syntax" panose="00000400000000000000" pitchFamily="2" charset="0"/>
                        </a:rPr>
                        <a:t>Fach-</a:t>
                      </a:r>
                    </a:p>
                    <a:p>
                      <a:pPr algn="ctr"/>
                      <a:r>
                        <a:rPr lang="de-CH" sz="1600" err="1">
                          <a:latin typeface="Syntax" panose="00000400000000000000" pitchFamily="2" charset="0"/>
                        </a:rPr>
                        <a:t>leistungen</a:t>
                      </a:r>
                      <a:r>
                        <a:rPr lang="de-CH" sz="1600">
                          <a:latin typeface="Syntax" panose="00000400000000000000" pitchFamily="2" charset="0"/>
                        </a:rPr>
                        <a:t> </a:t>
                      </a:r>
                    </a:p>
                    <a:p>
                      <a:pPr algn="ctr"/>
                      <a:r>
                        <a:rPr lang="de-CH" sz="1600">
                          <a:latin typeface="Syntax" panose="00000400000000000000" pitchFamily="2" charset="0"/>
                        </a:rPr>
                        <a:t>im </a:t>
                      </a:r>
                    </a:p>
                    <a:p>
                      <a:pPr algn="ctr"/>
                      <a:r>
                        <a:rPr lang="de-CH" sz="1600">
                          <a:latin typeface="Syntax" panose="00000400000000000000" pitchFamily="2" charset="0"/>
                        </a:rPr>
                        <a:t>Jahreszeugnis </a:t>
                      </a:r>
                    </a:p>
                    <a:p>
                      <a:pPr algn="ctr"/>
                      <a:r>
                        <a:rPr lang="de-CH" sz="1600">
                          <a:latin typeface="Syntax" panose="00000400000000000000" pitchFamily="2" charset="0"/>
                        </a:rPr>
                        <a:t>mit Halbnoten</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a:latin typeface="Syntax" panose="00000400000000000000" pitchFamily="2" charset="0"/>
                        </a:rPr>
                        <a:t>Standort-</a:t>
                      </a:r>
                    </a:p>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err="1">
                          <a:latin typeface="Syntax" panose="00000400000000000000" pitchFamily="2" charset="0"/>
                        </a:rPr>
                        <a:t>gespräch</a:t>
                      </a:r>
                      <a:r>
                        <a:rPr lang="de-CH" sz="1600">
                          <a:latin typeface="Syntax" panose="000004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a:latin typeface="Syntax" panose="00000400000000000000" pitchFamily="2" charset="0"/>
                        </a:rPr>
                        <a:t>mit Kind</a:t>
                      </a:r>
                    </a:p>
                    <a:p>
                      <a:pPr algn="ctr"/>
                      <a:endParaRPr lang="de-CH" sz="1600">
                        <a:latin typeface="Syntax" panose="00000400000000000000" pitchFamily="2" charset="0"/>
                      </a:endParaRPr>
                    </a:p>
                  </a:txBody>
                  <a:tcPr anchor="ctr">
                    <a:solidFill>
                      <a:schemeClr val="accent6"/>
                    </a:solidFill>
                  </a:tcPr>
                </a:tc>
                <a:extLst>
                  <a:ext uri="{0D108BD9-81ED-4DB2-BD59-A6C34878D82A}">
                    <a16:rowId xmlns:a16="http://schemas.microsoft.com/office/drawing/2014/main" val="2529202427"/>
                  </a:ext>
                </a:extLst>
              </a:tr>
              <a:tr h="969656">
                <a:tc>
                  <a:txBody>
                    <a:bodyPr/>
                    <a:lstStyle/>
                    <a:p>
                      <a:pPr algn="ctr"/>
                      <a:r>
                        <a:rPr lang="de-CH" sz="1600" b="1">
                          <a:latin typeface="Syntax" panose="00000400000000000000" pitchFamily="2" charset="0"/>
                        </a:rPr>
                        <a:t>Zyklus 1</a:t>
                      </a:r>
                    </a:p>
                    <a:p>
                      <a:pPr algn="ctr"/>
                      <a:r>
                        <a:rPr lang="de-CH" sz="1600" b="0">
                          <a:latin typeface="Syntax" panose="00000400000000000000" pitchFamily="2" charset="0"/>
                        </a:rPr>
                        <a:t>Kinder-garten</a:t>
                      </a:r>
                    </a:p>
                  </a:txBody>
                  <a:tcPr anchor="ctr">
                    <a:solidFill>
                      <a:srgbClr val="FFFF00"/>
                    </a:solidFill>
                  </a:tcPr>
                </a:tc>
                <a:tc>
                  <a:txBody>
                    <a:bodyPr/>
                    <a:lstStyle/>
                    <a:p>
                      <a:pPr algn="ct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rgbClr val="FFFF00"/>
                    </a:solidFill>
                  </a:tcPr>
                </a:tc>
                <a:tc>
                  <a:txBody>
                    <a:bodyPr/>
                    <a:lstStyle/>
                    <a:p>
                      <a:pPr algn="ctr"/>
                      <a:endParaRPr lang="de-CH" sz="3600">
                        <a:latin typeface="Syntax" panose="00000400000000000000" pitchFamily="2" charset="0"/>
                      </a:endParaRPr>
                    </a:p>
                  </a:txBody>
                  <a:tcPr anchor="ctr">
                    <a:solidFill>
                      <a:schemeClr val="accent2">
                        <a:lumMod val="20000"/>
                        <a:lumOff val="80000"/>
                      </a:schemeClr>
                    </a:solidFill>
                  </a:tcPr>
                </a:tc>
                <a:tc>
                  <a:txBody>
                    <a:bodyPr/>
                    <a:lstStyle/>
                    <a:p>
                      <a:pPr algn="ctr"/>
                      <a:endParaRPr lang="de-CH" sz="3600">
                        <a:latin typeface="Syntax" panose="00000400000000000000" pitchFamily="2" charset="0"/>
                      </a:endParaRPr>
                    </a:p>
                  </a:txBody>
                  <a:tcPr anchor="ctr">
                    <a:solidFill>
                      <a:schemeClr val="accent5">
                        <a:lumMod val="20000"/>
                        <a:lumOff val="80000"/>
                      </a:schemeClr>
                    </a:solidFill>
                  </a:tcPr>
                </a:tc>
                <a:tc>
                  <a:txBody>
                    <a:bodyPr/>
                    <a:lstStyle/>
                    <a:p>
                      <a:pPr algn="ctr"/>
                      <a:endParaRPr lang="de-CH" sz="3600">
                        <a:latin typeface="Syntax" panose="00000400000000000000" pitchFamily="2" charset="0"/>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rgbClr val="FFFF00"/>
                    </a:solidFill>
                  </a:tcPr>
                </a:tc>
                <a:extLst>
                  <a:ext uri="{0D108BD9-81ED-4DB2-BD59-A6C34878D82A}">
                    <a16:rowId xmlns:a16="http://schemas.microsoft.com/office/drawing/2014/main" val="3959180500"/>
                  </a:ext>
                </a:extLst>
              </a:tr>
              <a:tr h="945502">
                <a:tc>
                  <a:txBody>
                    <a:bodyPr/>
                    <a:lstStyle/>
                    <a:p>
                      <a:pPr algn="ctr"/>
                      <a:r>
                        <a:rPr lang="de-CH" sz="1600" b="1">
                          <a:latin typeface="Syntax" panose="00000400000000000000" pitchFamily="2" charset="0"/>
                        </a:rPr>
                        <a:t>Zyklus 1</a:t>
                      </a:r>
                    </a:p>
                    <a:p>
                      <a:pPr algn="ctr"/>
                      <a:r>
                        <a:rPr lang="de-CH" sz="1600" b="0">
                          <a:latin typeface="Syntax" panose="00000400000000000000" pitchFamily="2" charset="0"/>
                        </a:rPr>
                        <a:t>1. + 2. Klasse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2">
                        <a:lumMod val="40000"/>
                        <a:lumOff val="60000"/>
                      </a:schemeClr>
                    </a:solidFill>
                  </a:tcPr>
                </a:tc>
                <a:tc>
                  <a:txBody>
                    <a:bodyPr/>
                    <a:lstStyle/>
                    <a:p>
                      <a:pPr algn="ctr"/>
                      <a:endParaRPr lang="de-CH" sz="3600">
                        <a:latin typeface="Syntax" panose="00000400000000000000" pitchFamily="2" charset="0"/>
                      </a:endParaRP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5">
                        <a:lumMod val="40000"/>
                        <a:lumOff val="60000"/>
                      </a:schemeClr>
                    </a:solidFill>
                  </a:tcPr>
                </a:tc>
                <a:tc>
                  <a:txBody>
                    <a:bodyPr/>
                    <a:lstStyle/>
                    <a:p>
                      <a:pPr algn="ctr"/>
                      <a:endParaRPr lang="de-CH" sz="3600">
                        <a:latin typeface="Syntax" panose="00000400000000000000" pitchFamily="2" charset="0"/>
                      </a:endParaRPr>
                    </a:p>
                  </a:txBody>
                  <a:tcPr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6">
                        <a:lumMod val="40000"/>
                        <a:lumOff val="60000"/>
                      </a:schemeClr>
                    </a:solidFill>
                  </a:tcPr>
                </a:tc>
                <a:extLst>
                  <a:ext uri="{0D108BD9-81ED-4DB2-BD59-A6C34878D82A}">
                    <a16:rowId xmlns:a16="http://schemas.microsoft.com/office/drawing/2014/main" val="2127928133"/>
                  </a:ext>
                </a:extLst>
              </a:tr>
              <a:tr h="1032588">
                <a:tc>
                  <a:txBody>
                    <a:bodyPr/>
                    <a:lstStyle/>
                    <a:p>
                      <a:pPr algn="ctr"/>
                      <a:r>
                        <a:rPr lang="de-CH" sz="1600" b="1">
                          <a:latin typeface="Syntax" panose="00000400000000000000" pitchFamily="2" charset="0"/>
                        </a:rPr>
                        <a:t>Zyklus 2</a:t>
                      </a:r>
                    </a:p>
                    <a:p>
                      <a:pPr algn="ctr"/>
                      <a:r>
                        <a:rPr lang="de-CH" sz="1600" b="0">
                          <a:latin typeface="Syntax" panose="00000400000000000000" pitchFamily="2" charset="0"/>
                        </a:rPr>
                        <a:t>3. - 6. Klasse</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3600">
                          <a:latin typeface="Syntax" panose="00000400000000000000" pitchFamily="2" charset="0"/>
                          <a:sym typeface="Wingdings" panose="05000000000000000000" pitchFamily="2" charset="2"/>
                        </a:rPr>
                        <a:t></a:t>
                      </a:r>
                      <a:endParaRPr lang="de-CH" sz="3600">
                        <a:latin typeface="Syntax" panose="00000400000000000000" pitchFamily="2" charset="0"/>
                      </a:endParaRPr>
                    </a:p>
                  </a:txBody>
                  <a:tcPr anchor="ctr">
                    <a:solidFill>
                      <a:schemeClr val="accent6">
                        <a:lumMod val="60000"/>
                        <a:lumOff val="40000"/>
                      </a:schemeClr>
                    </a:solidFill>
                  </a:tcPr>
                </a:tc>
                <a:extLst>
                  <a:ext uri="{0D108BD9-81ED-4DB2-BD59-A6C34878D82A}">
                    <a16:rowId xmlns:a16="http://schemas.microsoft.com/office/drawing/2014/main" val="3062410659"/>
                  </a:ext>
                </a:extLst>
              </a:tr>
            </a:tbl>
          </a:graphicData>
        </a:graphic>
      </p:graphicFrame>
      <p:sp>
        <p:nvSpPr>
          <p:cNvPr id="3" name="Textfeld 2">
            <a:extLst>
              <a:ext uri="{FF2B5EF4-FFF2-40B4-BE49-F238E27FC236}">
                <a16:creationId xmlns:a16="http://schemas.microsoft.com/office/drawing/2014/main" id="{1A361728-19E1-424B-B856-7BF514BA107E}"/>
              </a:ext>
            </a:extLst>
          </p:cNvPr>
          <p:cNvSpPr txBox="1"/>
          <p:nvPr/>
        </p:nvSpPr>
        <p:spPr>
          <a:xfrm>
            <a:off x="1181879" y="6180029"/>
            <a:ext cx="7770068" cy="830997"/>
          </a:xfrm>
          <a:prstGeom prst="rect">
            <a:avLst/>
          </a:prstGeom>
          <a:noFill/>
        </p:spPr>
        <p:txBody>
          <a:bodyPr wrap="square" rtlCol="0">
            <a:spAutoFit/>
          </a:bodyPr>
          <a:lstStyle/>
          <a:p>
            <a:r>
              <a:rPr lang="de-CH" sz="1600">
                <a:latin typeface="Syntax" panose="00000400000000000000" pitchFamily="2" charset="0"/>
              </a:rPr>
              <a:t>*</a:t>
            </a:r>
            <a:r>
              <a:rPr lang="de-CH" sz="1600" baseline="30000">
                <a:latin typeface="Syntax" panose="00000400000000000000" pitchFamily="2" charset="0"/>
              </a:rPr>
              <a:t>1</a:t>
            </a:r>
            <a:r>
              <a:rPr lang="de-CH" sz="1600">
                <a:latin typeface="Syntax" panose="00000400000000000000" pitchFamily="2" charset="0"/>
              </a:rPr>
              <a:t>  </a:t>
            </a:r>
            <a:r>
              <a:rPr lang="de-CH" sz="1500" b="1">
                <a:latin typeface="Syntax" panose="00000400000000000000" pitchFamily="2" charset="0"/>
              </a:rPr>
              <a:t>Wortprädikate: </a:t>
            </a:r>
            <a:r>
              <a:rPr lang="de-CH" sz="1500">
                <a:latin typeface="Syntax" panose="00000400000000000000" pitchFamily="2" charset="0"/>
              </a:rPr>
              <a:t>sehr gut, gut, genügend, ungenügend</a:t>
            </a:r>
          </a:p>
          <a:p>
            <a:r>
              <a:rPr lang="de-CH" sz="1600">
                <a:latin typeface="Syntax" panose="00000400000000000000" pitchFamily="2" charset="0"/>
              </a:rPr>
              <a:t>*</a:t>
            </a:r>
            <a:r>
              <a:rPr lang="de-CH" sz="1600" baseline="30000">
                <a:latin typeface="Syntax" panose="00000400000000000000" pitchFamily="2" charset="0"/>
              </a:rPr>
              <a:t>2   </a:t>
            </a:r>
            <a:r>
              <a:rPr lang="de-CH" sz="1500" b="1">
                <a:latin typeface="Syntax" panose="00000400000000000000" pitchFamily="2" charset="0"/>
              </a:rPr>
              <a:t>Prädikate </a:t>
            </a:r>
            <a:r>
              <a:rPr lang="de-CH" sz="1500" b="1" err="1">
                <a:latin typeface="Syntax" panose="00000400000000000000" pitchFamily="2" charset="0"/>
              </a:rPr>
              <a:t>überfachl</a:t>
            </a:r>
            <a:r>
              <a:rPr lang="de-CH" sz="1500" b="1">
                <a:latin typeface="Syntax" panose="00000400000000000000" pitchFamily="2" charset="0"/>
              </a:rPr>
              <a:t>. Kompetenzen: </a:t>
            </a:r>
            <a:r>
              <a:rPr lang="de-CH" sz="1500">
                <a:latin typeface="Syntax" panose="00000400000000000000" pitchFamily="2" charset="0"/>
              </a:rPr>
              <a:t>übertroffen, erreicht, teilweise erreicht, nicht erreicht</a:t>
            </a:r>
            <a:r>
              <a:rPr lang="de-CH" sz="1600">
                <a:latin typeface="Syntax" panose="00000400000000000000" pitchFamily="2" charset="0"/>
              </a:rPr>
              <a:t>	 </a:t>
            </a:r>
          </a:p>
        </p:txBody>
      </p:sp>
    </p:spTree>
    <p:extLst>
      <p:ext uri="{BB962C8B-B14F-4D97-AF65-F5344CB8AC3E}">
        <p14:creationId xmlns:p14="http://schemas.microsoft.com/office/powerpoint/2010/main" val="357894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8697930-619F-4B14-85E8-7CC7DD0A6C3C}"/>
              </a:ext>
            </a:extLst>
          </p:cNvPr>
          <p:cNvSpPr>
            <a:spLocks noGrp="1"/>
          </p:cNvSpPr>
          <p:nvPr>
            <p:ph type="body" sz="quarter" idx="11"/>
          </p:nvPr>
        </p:nvSpPr>
        <p:spPr/>
        <p:txBody>
          <a:bodyPr lIns="91440" tIns="45720" rIns="91440" bIns="45720" anchor="t"/>
          <a:lstStyle/>
          <a:p>
            <a:pPr marL="97155"/>
            <a:r>
              <a:rPr lang="de-CH">
                <a:latin typeface="SyntaxH"/>
              </a:rPr>
              <a:t>3.1 Beurteilungsmappe</a:t>
            </a:r>
            <a:endParaRPr lang="en-US"/>
          </a:p>
        </p:txBody>
      </p:sp>
      <p:sp>
        <p:nvSpPr>
          <p:cNvPr id="3" name="Textplatzhalter 2">
            <a:extLst>
              <a:ext uri="{FF2B5EF4-FFF2-40B4-BE49-F238E27FC236}">
                <a16:creationId xmlns:a16="http://schemas.microsoft.com/office/drawing/2014/main" id="{8656A6A4-4A0A-461C-8902-D24FC56E801A}"/>
              </a:ext>
            </a:extLst>
          </p:cNvPr>
          <p:cNvSpPr>
            <a:spLocks noGrp="1"/>
          </p:cNvSpPr>
          <p:nvPr>
            <p:ph type="body" sz="quarter" idx="12"/>
          </p:nvPr>
        </p:nvSpPr>
        <p:spPr/>
        <p:txBody>
          <a:bodyPr lIns="91440" tIns="45720" rIns="91440" bIns="45720" anchor="t"/>
          <a:lstStyle/>
          <a:p>
            <a:r>
              <a:rPr lang="de-CH" sz="2400">
                <a:solidFill>
                  <a:srgbClr val="000000"/>
                </a:solidFill>
                <a:latin typeface="Syntax"/>
              </a:rPr>
              <a:t>Am Ende des zweiten Kindergartenjahres erhalten alle Kinder eine Beurteilungsmappe mit</a:t>
            </a:r>
          </a:p>
          <a:p>
            <a:pPr marL="342900" indent="-342900">
              <a:buFont typeface="Wingdings" pitchFamily="2" charset="2"/>
              <a:buChar char="§"/>
            </a:pPr>
            <a:r>
              <a:rPr lang="de-CH" sz="2400" b="1">
                <a:solidFill>
                  <a:srgbClr val="000000"/>
                </a:solidFill>
                <a:latin typeface="Syntax"/>
              </a:rPr>
              <a:t>Standortgesprächsbogen</a:t>
            </a:r>
          </a:p>
          <a:p>
            <a:pPr marL="342900" indent="-342900">
              <a:buFont typeface="Wingdings" pitchFamily="2" charset="2"/>
              <a:buChar char="§"/>
            </a:pPr>
            <a:endParaRPr lang="de-CH" sz="2400">
              <a:solidFill>
                <a:srgbClr val="000000"/>
              </a:solidFill>
              <a:latin typeface="Syntax"/>
            </a:endParaRPr>
          </a:p>
          <a:p>
            <a:pPr marL="342900" indent="-342900">
              <a:buFont typeface="Wingdings" pitchFamily="2" charset="2"/>
              <a:buChar char="§"/>
            </a:pPr>
            <a:r>
              <a:rPr lang="de-CH" sz="2400" b="1">
                <a:solidFill>
                  <a:srgbClr val="000000"/>
                </a:solidFill>
                <a:latin typeface="Syntax"/>
              </a:rPr>
              <a:t>Jahreszeugnis</a:t>
            </a:r>
            <a:br>
              <a:rPr lang="de-CH" sz="2400">
                <a:latin typeface="Syntax"/>
              </a:rPr>
            </a:br>
            <a:br>
              <a:rPr lang="de-CH" sz="2400">
                <a:latin typeface="Syntax"/>
              </a:rPr>
            </a:br>
            <a:r>
              <a:rPr lang="de-CH" sz="2400">
                <a:solidFill>
                  <a:srgbClr val="000000"/>
                </a:solidFill>
                <a:latin typeface="Syntax"/>
              </a:rPr>
              <a:t>Darauf wird der </a:t>
            </a:r>
            <a:r>
              <a:rPr lang="de-CH" sz="2400" b="1">
                <a:solidFill>
                  <a:srgbClr val="000000"/>
                </a:solidFill>
                <a:latin typeface="Syntax"/>
              </a:rPr>
              <a:t>Besuch </a:t>
            </a:r>
            <a:r>
              <a:rPr lang="de-CH" sz="2400">
                <a:solidFill>
                  <a:srgbClr val="000000"/>
                </a:solidFill>
                <a:latin typeface="Syntax"/>
              </a:rPr>
              <a:t>des Kindergartens </a:t>
            </a:r>
            <a:r>
              <a:rPr lang="de-CH" sz="2400" b="1">
                <a:solidFill>
                  <a:srgbClr val="000000"/>
                </a:solidFill>
                <a:latin typeface="Syntax"/>
              </a:rPr>
              <a:t>bestätigt</a:t>
            </a:r>
            <a:r>
              <a:rPr lang="de-CH" sz="2400">
                <a:solidFill>
                  <a:srgbClr val="000000"/>
                </a:solidFill>
                <a:latin typeface="Syntax"/>
              </a:rPr>
              <a:t>.</a:t>
            </a:r>
            <a:br>
              <a:rPr lang="de-CH" sz="2400">
                <a:latin typeface="Syntax"/>
              </a:rPr>
            </a:br>
            <a:br>
              <a:rPr lang="de-CH" sz="2400">
                <a:latin typeface="Syntax"/>
              </a:rPr>
            </a:br>
            <a:r>
              <a:rPr lang="de-CH" sz="2400">
                <a:solidFill>
                  <a:srgbClr val="000000"/>
                </a:solidFill>
                <a:latin typeface="Syntax"/>
              </a:rPr>
              <a:t>Es gibt Auskunft über die entschuldigten und unentschuldigten </a:t>
            </a:r>
            <a:r>
              <a:rPr lang="de-CH" sz="2400" b="1">
                <a:solidFill>
                  <a:srgbClr val="000000"/>
                </a:solidFill>
                <a:latin typeface="Syntax"/>
              </a:rPr>
              <a:t>Absenzen</a:t>
            </a:r>
            <a:r>
              <a:rPr lang="de-CH" sz="2400">
                <a:solidFill>
                  <a:srgbClr val="000000"/>
                </a:solidFill>
                <a:latin typeface="Syntax"/>
              </a:rPr>
              <a:t>.</a:t>
            </a:r>
            <a:br>
              <a:rPr lang="de-CH" sz="2400">
                <a:latin typeface="Syntax"/>
              </a:rPr>
            </a:br>
            <a:br>
              <a:rPr lang="de-CH" sz="2400">
                <a:latin typeface="Syntax"/>
              </a:rPr>
            </a:br>
            <a:r>
              <a:rPr lang="de-CH" sz="2400" b="0" i="0">
                <a:solidFill>
                  <a:srgbClr val="000000"/>
                </a:solidFill>
                <a:effectLst/>
                <a:latin typeface="Syntax"/>
              </a:rPr>
              <a:t>Die </a:t>
            </a:r>
            <a:r>
              <a:rPr lang="de-CH" sz="2400" b="1" i="0">
                <a:solidFill>
                  <a:srgbClr val="000000"/>
                </a:solidFill>
                <a:effectLst/>
                <a:latin typeface="Syntax"/>
              </a:rPr>
              <a:t>Erziehungsberechtigten </a:t>
            </a:r>
            <a:r>
              <a:rPr lang="de-CH" sz="2400" b="0" i="0">
                <a:solidFill>
                  <a:srgbClr val="000000"/>
                </a:solidFill>
                <a:effectLst/>
                <a:latin typeface="Syntax"/>
              </a:rPr>
              <a:t>erhalten das Zeugnis zur Einsichtnahme und bestätigen diese mit ihrer </a:t>
            </a:r>
            <a:r>
              <a:rPr lang="de-CH" sz="2400" b="1" i="0">
                <a:solidFill>
                  <a:srgbClr val="000000"/>
                </a:solidFill>
                <a:effectLst/>
                <a:latin typeface="Syntax"/>
              </a:rPr>
              <a:t>Unterschrift</a:t>
            </a:r>
            <a:r>
              <a:rPr lang="de-CH" sz="2400" b="0" i="0">
                <a:solidFill>
                  <a:srgbClr val="000000"/>
                </a:solidFill>
                <a:effectLst/>
                <a:latin typeface="Syntax"/>
              </a:rPr>
              <a:t>. </a:t>
            </a:r>
            <a:endParaRPr lang="de-CH" sz="1600" b="0" i="0">
              <a:solidFill>
                <a:srgbClr val="000000"/>
              </a:solidFill>
              <a:effectLst/>
            </a:endParaRPr>
          </a:p>
          <a:p>
            <a:endParaRPr lang="de-CH" sz="2300">
              <a:solidFill>
                <a:srgbClr val="000000"/>
              </a:solidFill>
            </a:endParaRPr>
          </a:p>
          <a:p>
            <a:endParaRPr lang="de-CH" sz="2300" b="0" i="0">
              <a:solidFill>
                <a:srgbClr val="000000"/>
              </a:solidFill>
              <a:effectLst/>
              <a:latin typeface="Syntax" panose="00000400000000000000" pitchFamily="2" charset="0"/>
            </a:endParaRPr>
          </a:p>
          <a:p>
            <a:endParaRPr lang="de-CH" sz="2300"/>
          </a:p>
          <a:p>
            <a:endParaRPr lang="de-CH"/>
          </a:p>
        </p:txBody>
      </p:sp>
    </p:spTree>
    <p:extLst>
      <p:ext uri="{BB962C8B-B14F-4D97-AF65-F5344CB8AC3E}">
        <p14:creationId xmlns:p14="http://schemas.microsoft.com/office/powerpoint/2010/main" val="3752692898"/>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15520" y="360040"/>
            <a:ext cx="7704856" cy="476672"/>
          </a:xfrm>
        </p:spPr>
        <p:txBody>
          <a:bodyPr lIns="91440" tIns="45720" rIns="91440" bIns="45720" anchor="t"/>
          <a:lstStyle/>
          <a:p>
            <a:pPr marL="97155"/>
            <a:r>
              <a:rPr lang="de-CH">
                <a:latin typeface="SyntaxH"/>
              </a:rPr>
              <a:t>4. Angebot / Regelungen</a:t>
            </a:r>
            <a:endParaRPr lang="en-US"/>
          </a:p>
        </p:txBody>
      </p:sp>
      <p:sp>
        <p:nvSpPr>
          <p:cNvPr id="34" name="Inhaltsplatzhalter 6"/>
          <p:cNvSpPr>
            <a:spLocks noGrp="1"/>
          </p:cNvSpPr>
          <p:nvPr>
            <p:ph type="body" sz="quarter" idx="12"/>
          </p:nvPr>
        </p:nvSpPr>
        <p:spPr bwMode="auto">
          <a:xfrm>
            <a:off x="1187624" y="1395679"/>
            <a:ext cx="7704856" cy="16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40" tIns="45720" rIns="91440" bIns="45720" anchor="t"/>
          <a:lstStyle/>
          <a:p>
            <a:pPr marL="609600" indent="-609600" hangingPunct="0">
              <a:buFont typeface="Wingdings" pitchFamily="2" charset="2"/>
              <a:buChar char="§"/>
              <a:tabLst>
                <a:tab pos="2336800" algn="l"/>
              </a:tabLst>
            </a:pPr>
            <a:r>
              <a:rPr lang="de-CH" sz="3000" b="1">
                <a:latin typeface="Syntax"/>
              </a:rPr>
              <a:t>Integrative Förderung (IF)</a:t>
            </a:r>
            <a:endParaRPr lang="de-CH" sz="2800" b="1">
              <a:latin typeface="Syntax"/>
            </a:endParaRPr>
          </a:p>
          <a:p>
            <a:pPr marL="571500">
              <a:tabLst>
                <a:tab pos="623888" algn="l"/>
              </a:tabLst>
            </a:pPr>
            <a:r>
              <a:rPr lang="de-CH">
                <a:latin typeface="Syntax"/>
              </a:rPr>
              <a:t>vor allem Prävention und kurzfristige 	Förderung in den Basisfunktionen</a:t>
            </a:r>
          </a:p>
          <a:p>
            <a:pPr marL="571500"/>
            <a:endParaRPr lang="de-CH">
              <a:latin typeface="Syntax"/>
              <a:sym typeface="Wingdings" pitchFamily="2" charset="2"/>
            </a:endParaRPr>
          </a:p>
          <a:p>
            <a:pPr marL="571500"/>
            <a:endParaRPr lang="de-CH">
              <a:latin typeface="Syntax"/>
              <a:sym typeface="Wingdings" pitchFamily="2" charset="2"/>
            </a:endParaRPr>
          </a:p>
          <a:p>
            <a:pPr marL="0" indent="0" hangingPunct="0">
              <a:buNone/>
              <a:tabLst>
                <a:tab pos="2336800" algn="l"/>
              </a:tabLst>
            </a:pPr>
            <a:r>
              <a:rPr lang="de-CH" sz="2800">
                <a:latin typeface="Syntax"/>
                <a:sym typeface="Wingdings" pitchFamily="2" charset="2"/>
              </a:rPr>
              <a:t>      </a:t>
            </a:r>
            <a:endParaRPr lang="de-CH" sz="2800">
              <a:latin typeface="Syntax"/>
            </a:endParaRPr>
          </a:p>
          <a:p>
            <a:pPr marL="457200" hangingPunct="0">
              <a:tabLst>
                <a:tab pos="2336800" algn="l"/>
              </a:tabLst>
            </a:pPr>
            <a:endParaRPr lang="de-CH" sz="2800" b="1">
              <a:latin typeface="Syntax" pitchFamily="2" charset="0"/>
            </a:endParaRPr>
          </a:p>
        </p:txBody>
      </p:sp>
      <p:sp>
        <p:nvSpPr>
          <p:cNvPr id="38" name="Inhaltsplatzhalter 6"/>
          <p:cNvSpPr txBox="1">
            <a:spLocks/>
          </p:cNvSpPr>
          <p:nvPr/>
        </p:nvSpPr>
        <p:spPr bwMode="auto">
          <a:xfrm>
            <a:off x="1184567" y="3515494"/>
            <a:ext cx="7704856" cy="2055104"/>
          </a:xfrm>
          <a:prstGeom prst="rect">
            <a:avLst/>
          </a:prstGeom>
          <a:solidFill>
            <a:schemeClr val="accent6">
              <a:lumMod val="40000"/>
              <a:lumOff val="60000"/>
            </a:schemeClr>
          </a:solidFill>
          <a:ln>
            <a:noFill/>
          </a:ln>
        </p:spPr>
        <p:txBody>
          <a:bodyPr lIns="91440" tIns="45720" rIns="91440" bIns="45720" anchor="t"/>
          <a:lstStyle>
            <a:lvl1pPr marL="0" indent="0" algn="l" defTabSz="914400" rtl="0" eaLnBrk="1" latinLnBrk="0" hangingPunct="0">
              <a:spcBef>
                <a:spcPct val="20000"/>
              </a:spcBef>
              <a:buClr>
                <a:srgbClr val="C00000"/>
              </a:buClr>
              <a:buFont typeface="Wingdings" pitchFamily="2" charset="2"/>
              <a:buNone/>
              <a:tabLst>
                <a:tab pos="2336800" algn="l"/>
              </a:tabLst>
              <a:defRPr lang="de-DE" sz="2800" kern="1200">
                <a:solidFill>
                  <a:schemeClr val="tx1"/>
                </a:solidFill>
                <a:latin typeface="Syntax" pitchFamily="2" charset="0"/>
                <a:ea typeface="+mn-ea"/>
                <a:cs typeface="+mn-cs"/>
              </a:defRPr>
            </a:lvl1pPr>
            <a:lvl2pPr marL="97200" indent="0" algn="l" defTabSz="914400" rtl="0" eaLnBrk="1" latinLnBrk="0" hangingPunct="1">
              <a:spcBef>
                <a:spcPct val="20000"/>
              </a:spcBef>
              <a:buClr>
                <a:srgbClr val="C00000"/>
              </a:buClr>
              <a:buFontTx/>
              <a:buNone/>
              <a:defRPr lang="de-CH" sz="2800" kern="1200">
                <a:solidFill>
                  <a:schemeClr val="tx1"/>
                </a:solidFill>
                <a:latin typeface="Syntax" pitchFamily="2" charset="0"/>
                <a:ea typeface="+mn-ea"/>
                <a:cs typeface="+mn-cs"/>
              </a:defRPr>
            </a:lvl2pPr>
            <a:lvl3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3pPr>
            <a:lvl4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4pPr>
            <a:lvl5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 typeface="Wingdings" pitchFamily="2" charset="2"/>
              <a:buChar char="§"/>
              <a:tabLst>
                <a:tab pos="623888" algn="l"/>
              </a:tabLst>
            </a:pPr>
            <a:r>
              <a:rPr lang="de-CH" sz="3000" b="1">
                <a:latin typeface="Syntax"/>
              </a:rPr>
              <a:t>Anlässe</a:t>
            </a:r>
            <a:endParaRPr lang="de-CH" b="1">
              <a:latin typeface="Syntax"/>
            </a:endParaRPr>
          </a:p>
          <a:p>
            <a:pPr marL="571500"/>
            <a:r>
              <a:rPr lang="de-CH">
                <a:latin typeface="Syntax"/>
              </a:rPr>
              <a:t>Wenn immer möglich mit allen Kindern:</a:t>
            </a:r>
          </a:p>
          <a:p>
            <a:pPr marL="571500"/>
            <a:r>
              <a:rPr lang="de-CH">
                <a:latin typeface="Syntax"/>
              </a:rPr>
              <a:t>Kindergartenreise, Polizei, Projekte, Exkursionen …</a:t>
            </a:r>
            <a:endParaRPr lang="de-CH" b="1">
              <a:latin typeface="Syntax"/>
            </a:endParaRPr>
          </a:p>
        </p:txBody>
      </p:sp>
    </p:spTree>
    <p:extLst>
      <p:ext uri="{BB962C8B-B14F-4D97-AF65-F5344CB8AC3E}">
        <p14:creationId xmlns:p14="http://schemas.microsoft.com/office/powerpoint/2010/main" val="84549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15520" y="360040"/>
            <a:ext cx="7704856" cy="476672"/>
          </a:xfrm>
        </p:spPr>
        <p:txBody>
          <a:bodyPr lIns="91440" tIns="45720" rIns="91440" bIns="45720" anchor="t"/>
          <a:lstStyle/>
          <a:p>
            <a:pPr marL="97155"/>
            <a:r>
              <a:rPr lang="de-CH">
                <a:latin typeface="SyntaxH"/>
              </a:rPr>
              <a:t>4.1 Regelungen</a:t>
            </a:r>
            <a:endParaRPr lang="en-US"/>
          </a:p>
        </p:txBody>
      </p:sp>
      <p:sp>
        <p:nvSpPr>
          <p:cNvPr id="38" name="Inhaltsplatzhalter 6"/>
          <p:cNvSpPr txBox="1">
            <a:spLocks/>
          </p:cNvSpPr>
          <p:nvPr/>
        </p:nvSpPr>
        <p:spPr bwMode="auto">
          <a:xfrm>
            <a:off x="1169478" y="980660"/>
            <a:ext cx="7704856" cy="2808390"/>
          </a:xfrm>
          <a:prstGeom prst="rect">
            <a:avLst/>
          </a:prstGeom>
          <a:noFill/>
          <a:ln>
            <a:noFill/>
          </a:ln>
        </p:spPr>
        <p:txBody>
          <a:bodyPr lIns="91440" tIns="45720" rIns="91440" bIns="45720" anchor="t"/>
          <a:lstStyle>
            <a:lvl1pPr marL="0" indent="0" algn="l" defTabSz="914400" rtl="0" eaLnBrk="1" latinLnBrk="0" hangingPunct="0">
              <a:spcBef>
                <a:spcPct val="20000"/>
              </a:spcBef>
              <a:buClr>
                <a:srgbClr val="C00000"/>
              </a:buClr>
              <a:buFont typeface="Wingdings" pitchFamily="2" charset="2"/>
              <a:buNone/>
              <a:tabLst>
                <a:tab pos="2336800" algn="l"/>
              </a:tabLst>
              <a:defRPr lang="de-DE" sz="2800" kern="1200">
                <a:solidFill>
                  <a:schemeClr val="tx1"/>
                </a:solidFill>
                <a:latin typeface="Syntax" pitchFamily="2" charset="0"/>
                <a:ea typeface="+mn-ea"/>
                <a:cs typeface="+mn-cs"/>
              </a:defRPr>
            </a:lvl1pPr>
            <a:lvl2pPr marL="97200" indent="0" algn="l" defTabSz="914400" rtl="0" eaLnBrk="1" latinLnBrk="0" hangingPunct="1">
              <a:spcBef>
                <a:spcPct val="20000"/>
              </a:spcBef>
              <a:buClr>
                <a:srgbClr val="C00000"/>
              </a:buClr>
              <a:buFontTx/>
              <a:buNone/>
              <a:defRPr lang="de-CH" sz="2800" kern="1200">
                <a:solidFill>
                  <a:schemeClr val="tx1"/>
                </a:solidFill>
                <a:latin typeface="Syntax" pitchFamily="2" charset="0"/>
                <a:ea typeface="+mn-ea"/>
                <a:cs typeface="+mn-cs"/>
              </a:defRPr>
            </a:lvl2pPr>
            <a:lvl3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3pPr>
            <a:lvl4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4pPr>
            <a:lvl5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spcBef>
                <a:spcPts val="0"/>
              </a:spcBef>
              <a:buFont typeface="Wingdings" pitchFamily="2" charset="2"/>
              <a:buChar char="§"/>
            </a:pPr>
            <a:endParaRPr lang="de-CH" sz="3000" b="1">
              <a:latin typeface="Syntax"/>
            </a:endParaRPr>
          </a:p>
          <a:p>
            <a:pPr marL="609600" indent="-609600">
              <a:spcBef>
                <a:spcPts val="0"/>
              </a:spcBef>
              <a:buFont typeface="Wingdings" pitchFamily="2" charset="2"/>
              <a:buChar char="§"/>
            </a:pPr>
            <a:endParaRPr lang="de-CH" sz="3000" b="1">
              <a:latin typeface="Syntax"/>
            </a:endParaRPr>
          </a:p>
          <a:p>
            <a:pPr marL="609600" indent="-609600">
              <a:spcBef>
                <a:spcPts val="0"/>
              </a:spcBef>
              <a:buFont typeface="Wingdings" pitchFamily="2" charset="2"/>
              <a:buChar char="§"/>
            </a:pPr>
            <a:r>
              <a:rPr lang="de-CH" sz="3000" b="1">
                <a:latin typeface="Syntax"/>
              </a:rPr>
              <a:t>Überforderung im freiwilligen KG-Jahr</a:t>
            </a:r>
            <a:r>
              <a:rPr lang="de-CH" b="1">
                <a:latin typeface="Syntax"/>
              </a:rPr>
              <a:t> </a:t>
            </a:r>
            <a:endParaRPr lang="de-CH">
              <a:latin typeface="Syntax"/>
            </a:endParaRPr>
          </a:p>
          <a:p>
            <a:pPr marL="609600" indent="-609600">
              <a:spcBef>
                <a:spcPts val="0"/>
              </a:spcBef>
            </a:pPr>
            <a:r>
              <a:rPr lang="de-CH" b="1">
                <a:latin typeface="Syntax"/>
              </a:rPr>
              <a:t>	</a:t>
            </a:r>
            <a:r>
              <a:rPr lang="de-CH" sz="2400">
                <a:latin typeface="Syntax"/>
              </a:rPr>
              <a:t>(in begründeten Fällen auf Antrag; Entscheid liegt bei der Schule; max. bis Ende Kalenderjahr)</a:t>
            </a:r>
            <a:endParaRPr lang="de-CH" sz="2400" b="1">
              <a:latin typeface="Syntax"/>
            </a:endParaRPr>
          </a:p>
          <a:p>
            <a:pPr marL="609600" indent="-609600"/>
            <a:r>
              <a:rPr lang="de-CH" b="1">
                <a:latin typeface="Syntax"/>
              </a:rPr>
              <a:t>	</a:t>
            </a:r>
            <a:r>
              <a:rPr lang="de-CH">
                <a:latin typeface="Syntax"/>
              </a:rPr>
              <a:t>- Start am Morgen um 09.00 	</a:t>
            </a:r>
          </a:p>
          <a:p>
            <a:pPr marL="609600" indent="-609600"/>
            <a:r>
              <a:rPr lang="de-CH">
                <a:latin typeface="Syntax"/>
              </a:rPr>
              <a:t>	- reduziertes Pensum (4 Halbtage)</a:t>
            </a:r>
          </a:p>
          <a:p>
            <a:pPr marL="609600" indent="-609600"/>
            <a:r>
              <a:rPr lang="de-CH">
                <a:latin typeface="Syntax"/>
              </a:rPr>
              <a:t>	- Abbruch</a:t>
            </a:r>
            <a:endParaRPr lang="de-CH" b="1">
              <a:latin typeface="Syntax"/>
            </a:endParaRPr>
          </a:p>
          <a:p>
            <a:pPr>
              <a:tabLst>
                <a:tab pos="623888" algn="l"/>
              </a:tabLst>
            </a:pPr>
            <a:endParaRPr lang="de-CH" b="1"/>
          </a:p>
          <a:p>
            <a:pPr marL="609600" indent="-609600"/>
            <a:r>
              <a:rPr lang="de-CH">
                <a:latin typeface="Syntax"/>
              </a:rPr>
              <a:t>     </a:t>
            </a:r>
            <a:endParaRPr lang="de-CH" b="1">
              <a:latin typeface="Syntax"/>
            </a:endParaRPr>
          </a:p>
        </p:txBody>
      </p:sp>
    </p:spTree>
    <p:extLst>
      <p:ext uri="{BB962C8B-B14F-4D97-AF65-F5344CB8AC3E}">
        <p14:creationId xmlns:p14="http://schemas.microsoft.com/office/powerpoint/2010/main" val="35979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2A3F8-89B4-340E-9A13-A00572FE57BC}"/>
              </a:ext>
            </a:extLst>
          </p:cNvPr>
          <p:cNvSpPr>
            <a:spLocks noGrp="1"/>
          </p:cNvSpPr>
          <p:nvPr>
            <p:ph type="body" sz="quarter" idx="11"/>
          </p:nvPr>
        </p:nvSpPr>
        <p:spPr/>
        <p:txBody>
          <a:bodyPr lIns="91440" tIns="45720" rIns="91440" bIns="45720" anchor="t"/>
          <a:lstStyle/>
          <a:p>
            <a:pPr marL="97155"/>
            <a:r>
              <a:rPr lang="de-CH">
                <a:latin typeface="SyntaxH"/>
              </a:rPr>
              <a:t>4.1 Regelungen</a:t>
            </a:r>
            <a:endParaRPr lang="en-US">
              <a:latin typeface="SyntaxH"/>
            </a:endParaRPr>
          </a:p>
        </p:txBody>
      </p:sp>
      <p:sp>
        <p:nvSpPr>
          <p:cNvPr id="3" name="Text Placeholder 2">
            <a:extLst>
              <a:ext uri="{FF2B5EF4-FFF2-40B4-BE49-F238E27FC236}">
                <a16:creationId xmlns:a16="http://schemas.microsoft.com/office/drawing/2014/main" id="{F8F3E494-CDC5-E1B9-DDAD-919D0CB0B2E1}"/>
              </a:ext>
            </a:extLst>
          </p:cNvPr>
          <p:cNvSpPr>
            <a:spLocks noGrp="1"/>
          </p:cNvSpPr>
          <p:nvPr>
            <p:ph type="body" sz="quarter" idx="12"/>
          </p:nvPr>
        </p:nvSpPr>
        <p:spPr>
          <a:xfrm>
            <a:off x="1259632" y="1313358"/>
            <a:ext cx="7884368" cy="5808701"/>
          </a:xfrm>
        </p:spPr>
        <p:txBody>
          <a:bodyPr lIns="91440" tIns="45720" rIns="91440" bIns="45720" anchor="t"/>
          <a:lstStyle/>
          <a:p>
            <a:pPr marL="609600" indent="-609600">
              <a:buFont typeface="Wingdings,Sans-Serif"/>
              <a:buChar char="§"/>
            </a:pPr>
            <a:r>
              <a:rPr lang="de-CH" b="1">
                <a:latin typeface="Syntax"/>
              </a:rPr>
              <a:t>Dispensationen</a:t>
            </a:r>
            <a:endParaRPr lang="en-US">
              <a:latin typeface="Syntax"/>
            </a:endParaRPr>
          </a:p>
          <a:p>
            <a:pPr marL="742950" indent="-171450">
              <a:spcBef>
                <a:spcPts val="600"/>
              </a:spcBef>
            </a:pPr>
            <a:r>
              <a:rPr lang="de-CH">
                <a:latin typeface="Syntax"/>
              </a:rPr>
              <a:t>- </a:t>
            </a:r>
            <a:r>
              <a:rPr lang="de-CH" b="1">
                <a:latin typeface="Syntax"/>
              </a:rPr>
              <a:t>verpflichtender </a:t>
            </a:r>
            <a:r>
              <a:rPr lang="de-CH">
                <a:latin typeface="Syntax"/>
              </a:rPr>
              <a:t>regelmässiger Schulbesuch</a:t>
            </a:r>
            <a:endParaRPr lang="en-US">
              <a:latin typeface="Syntax"/>
            </a:endParaRPr>
          </a:p>
          <a:p>
            <a:pPr marL="742950" indent="-171450">
              <a:spcBef>
                <a:spcPts val="600"/>
              </a:spcBef>
            </a:pPr>
            <a:r>
              <a:rPr lang="de-CH">
                <a:latin typeface="Syntax"/>
              </a:rPr>
              <a:t>- Dispensationsmöglichkeit von</a:t>
            </a:r>
            <a:br>
              <a:rPr lang="de-CH">
                <a:latin typeface="Syntax"/>
              </a:rPr>
            </a:br>
            <a:r>
              <a:rPr lang="de-CH" b="1">
                <a:latin typeface="Syntax"/>
              </a:rPr>
              <a:t>max. einer zusätzlichen Schulwoche</a:t>
            </a:r>
            <a:br>
              <a:rPr lang="de-CH" b="1">
                <a:latin typeface="Syntax"/>
              </a:rPr>
            </a:br>
            <a:r>
              <a:rPr lang="de-CH">
                <a:latin typeface="Syntax"/>
              </a:rPr>
              <a:t>(ohne erste vier Schulwochen,</a:t>
            </a:r>
            <a:br>
              <a:rPr lang="de-CH">
                <a:solidFill>
                  <a:srgbClr val="000000"/>
                </a:solidFill>
                <a:latin typeface="Syntax"/>
              </a:rPr>
            </a:br>
            <a:r>
              <a:rPr lang="de-CH" b="1">
                <a:solidFill>
                  <a:srgbClr val="FF0000"/>
                </a:solidFill>
                <a:latin typeface="Syntax"/>
              </a:rPr>
              <a:t>nicht kombinierbar mit </a:t>
            </a:r>
            <a:r>
              <a:rPr lang="de-CH" b="1" err="1">
                <a:solidFill>
                  <a:srgbClr val="FF0000"/>
                </a:solidFill>
                <a:latin typeface="Syntax"/>
              </a:rPr>
              <a:t>Jokerhalbtagen</a:t>
            </a:r>
            <a:r>
              <a:rPr lang="de-CH">
                <a:latin typeface="Syntax"/>
              </a:rPr>
              <a:t>)</a:t>
            </a:r>
            <a:endParaRPr lang="en-US">
              <a:latin typeface="Syntax"/>
            </a:endParaRPr>
          </a:p>
          <a:p>
            <a:pPr marL="742950" indent="-171450">
              <a:spcBef>
                <a:spcPts val="600"/>
              </a:spcBef>
            </a:pPr>
            <a:r>
              <a:rPr lang="de-CH">
                <a:latin typeface="Syntax"/>
              </a:rPr>
              <a:t>- ansonsten gelten die Regeln der obligatorischen Schulzeit inkl. </a:t>
            </a:r>
            <a:r>
              <a:rPr lang="de-CH" err="1">
                <a:latin typeface="Syntax"/>
              </a:rPr>
              <a:t>Jokerhalbtage</a:t>
            </a:r>
            <a:endParaRPr lang="de-CH">
              <a:latin typeface="Syntax"/>
            </a:endParaRPr>
          </a:p>
          <a:p>
            <a:endParaRPr lang="en-US"/>
          </a:p>
        </p:txBody>
      </p:sp>
    </p:spTree>
    <p:extLst>
      <p:ext uri="{BB962C8B-B14F-4D97-AF65-F5344CB8AC3E}">
        <p14:creationId xmlns:p14="http://schemas.microsoft.com/office/powerpoint/2010/main" val="1586787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15734" y="360040"/>
            <a:ext cx="7704856" cy="476672"/>
          </a:xfrm>
        </p:spPr>
        <p:txBody>
          <a:bodyPr lIns="91440" tIns="45720" rIns="91440" bIns="45720" anchor="t"/>
          <a:lstStyle/>
          <a:p>
            <a:pPr marL="97155"/>
            <a:r>
              <a:rPr lang="de-CH">
                <a:latin typeface="SyntaxH"/>
              </a:rPr>
              <a:t>4.2 Regelungen</a:t>
            </a:r>
            <a:endParaRPr lang="en-US">
              <a:latin typeface="SyntaxH"/>
            </a:endParaRPr>
          </a:p>
        </p:txBody>
      </p:sp>
      <p:sp>
        <p:nvSpPr>
          <p:cNvPr id="34" name="Inhaltsplatzhalter 6"/>
          <p:cNvSpPr>
            <a:spLocks noGrp="1"/>
          </p:cNvSpPr>
          <p:nvPr>
            <p:ph type="body" sz="quarter" idx="12"/>
          </p:nvPr>
        </p:nvSpPr>
        <p:spPr bwMode="auto">
          <a:xfrm>
            <a:off x="1187624" y="980728"/>
            <a:ext cx="7704856" cy="34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40" tIns="45720" rIns="91440" bIns="45720" anchor="t"/>
          <a:lstStyle/>
          <a:p>
            <a:pPr marL="609600" indent="-609600" hangingPunct="0">
              <a:buFont typeface="Wingdings" pitchFamily="2" charset="2"/>
              <a:buChar char="§"/>
              <a:tabLst>
                <a:tab pos="2336800" algn="l"/>
              </a:tabLst>
            </a:pPr>
            <a:r>
              <a:rPr lang="de-CH" sz="3000" b="1">
                <a:latin typeface="Syntax"/>
              </a:rPr>
              <a:t>Aufnahme</a:t>
            </a:r>
            <a:endParaRPr lang="de-CH" sz="2800" b="1">
              <a:latin typeface="Syntax"/>
            </a:endParaRPr>
          </a:p>
          <a:p>
            <a:pPr marL="609600" indent="-609600"/>
            <a:r>
              <a:rPr lang="de-CH" sz="2800">
                <a:latin typeface="Syntax"/>
              </a:rPr>
              <a:t>      </a:t>
            </a:r>
            <a:r>
              <a:rPr lang="de-CH">
                <a:latin typeface="Syntax"/>
              </a:rPr>
              <a:t>- nur auf </a:t>
            </a:r>
            <a:r>
              <a:rPr lang="de-CH" b="1">
                <a:latin typeface="Syntax"/>
              </a:rPr>
              <a:t>Schuljahresbeginn</a:t>
            </a:r>
          </a:p>
          <a:p>
            <a:pPr marL="609600" indent="-609600"/>
            <a:r>
              <a:rPr lang="de-CH"/>
              <a:t>	- </a:t>
            </a:r>
            <a:r>
              <a:rPr lang="de-CH" b="1"/>
              <a:t>verspätete Anmeldungen</a:t>
            </a:r>
            <a:r>
              <a:rPr lang="de-CH"/>
              <a:t> werden nicht </a:t>
            </a:r>
          </a:p>
          <a:p>
            <a:pPr marL="609600" indent="-609600">
              <a:spcBef>
                <a:spcPct val="0"/>
              </a:spcBef>
            </a:pPr>
            <a:r>
              <a:rPr lang="de-CH"/>
              <a:t>	  berücksichtigt (Ausnahmen: Arzt, ASP, </a:t>
            </a:r>
          </a:p>
          <a:p>
            <a:pPr marL="609600" indent="-609600">
              <a:spcBef>
                <a:spcPct val="0"/>
              </a:spcBef>
            </a:pPr>
            <a:r>
              <a:rPr lang="de-CH"/>
              <a:t>	  Abteilung Soziales, Zuzüge)</a:t>
            </a:r>
          </a:p>
          <a:p>
            <a:pPr marL="609600" indent="-609600">
              <a:spcBef>
                <a:spcPts val="672"/>
              </a:spcBef>
            </a:pPr>
            <a:r>
              <a:rPr lang="de-CH">
                <a:latin typeface="Syntax"/>
              </a:rPr>
              <a:t>	- </a:t>
            </a:r>
            <a:r>
              <a:rPr lang="de-CH" b="1">
                <a:latin typeface="Syntax"/>
              </a:rPr>
              <a:t>keine frühzeitige Aufnahme nach flexiblem</a:t>
            </a:r>
            <a:br>
              <a:rPr lang="de-CH" b="1"/>
            </a:br>
            <a:r>
              <a:rPr lang="de-CH" b="1">
                <a:latin typeface="Syntax"/>
              </a:rPr>
              <a:t>  Stichtag</a:t>
            </a:r>
            <a:r>
              <a:rPr lang="de-CH">
                <a:latin typeface="Syntax"/>
              </a:rPr>
              <a:t> möglich</a:t>
            </a:r>
          </a:p>
          <a:p>
            <a:pPr marL="0" indent="0" hangingPunct="0">
              <a:buNone/>
              <a:tabLst>
                <a:tab pos="2336800" algn="l"/>
              </a:tabLst>
            </a:pPr>
            <a:r>
              <a:rPr lang="de-CH" sz="2800">
                <a:latin typeface="Syntax"/>
                <a:sym typeface="Wingdings" pitchFamily="2" charset="2"/>
              </a:rPr>
              <a:t>      </a:t>
            </a:r>
            <a:endParaRPr lang="de-CH" sz="2800">
              <a:latin typeface="Syntax"/>
            </a:endParaRPr>
          </a:p>
          <a:p>
            <a:pPr marL="457200" hangingPunct="0">
              <a:tabLst>
                <a:tab pos="2336800" algn="l"/>
              </a:tabLst>
            </a:pPr>
            <a:endParaRPr lang="de-CH" sz="2800" b="1">
              <a:latin typeface="Syntax" pitchFamily="2" charset="0"/>
            </a:endParaRPr>
          </a:p>
        </p:txBody>
      </p:sp>
      <p:sp>
        <p:nvSpPr>
          <p:cNvPr id="38" name="Inhaltsplatzhalter 6"/>
          <p:cNvSpPr txBox="1">
            <a:spLocks/>
          </p:cNvSpPr>
          <p:nvPr/>
        </p:nvSpPr>
        <p:spPr bwMode="auto">
          <a:xfrm>
            <a:off x="1179224" y="4437140"/>
            <a:ext cx="7820760" cy="2224496"/>
          </a:xfrm>
          <a:prstGeom prst="rect">
            <a:avLst/>
          </a:prstGeom>
          <a:solidFill>
            <a:schemeClr val="accent6">
              <a:lumMod val="40000"/>
              <a:lumOff val="60000"/>
            </a:schemeClr>
          </a:solidFill>
          <a:ln>
            <a:noFill/>
          </a:ln>
        </p:spPr>
        <p:txBody>
          <a:bodyPr lIns="91440" tIns="45720" rIns="91440" bIns="45720" anchor="t"/>
          <a:lstStyle>
            <a:lvl1pPr marL="0" indent="0" algn="l" defTabSz="914400" rtl="0" eaLnBrk="1" latinLnBrk="0" hangingPunct="0">
              <a:spcBef>
                <a:spcPct val="20000"/>
              </a:spcBef>
              <a:buClr>
                <a:srgbClr val="C00000"/>
              </a:buClr>
              <a:buFont typeface="Wingdings" pitchFamily="2" charset="2"/>
              <a:buNone/>
              <a:tabLst>
                <a:tab pos="2336800" algn="l"/>
              </a:tabLst>
              <a:defRPr lang="de-DE" sz="2800" kern="1200">
                <a:solidFill>
                  <a:schemeClr val="tx1"/>
                </a:solidFill>
                <a:latin typeface="Syntax" pitchFamily="2" charset="0"/>
                <a:ea typeface="+mn-ea"/>
                <a:cs typeface="+mn-cs"/>
              </a:defRPr>
            </a:lvl1pPr>
            <a:lvl2pPr marL="97200" indent="0" algn="l" defTabSz="914400" rtl="0" eaLnBrk="1" latinLnBrk="0" hangingPunct="1">
              <a:spcBef>
                <a:spcPct val="20000"/>
              </a:spcBef>
              <a:buClr>
                <a:srgbClr val="C00000"/>
              </a:buClr>
              <a:buFontTx/>
              <a:buNone/>
              <a:defRPr lang="de-CH" sz="2800" kern="1200">
                <a:solidFill>
                  <a:schemeClr val="tx1"/>
                </a:solidFill>
                <a:latin typeface="Syntax" pitchFamily="2" charset="0"/>
                <a:ea typeface="+mn-ea"/>
                <a:cs typeface="+mn-cs"/>
              </a:defRPr>
            </a:lvl2pPr>
            <a:lvl3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3pPr>
            <a:lvl4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4pPr>
            <a:lvl5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 typeface="Wingdings" pitchFamily="2" charset="2"/>
              <a:buChar char="§"/>
              <a:tabLst>
                <a:tab pos="623888" algn="l"/>
              </a:tabLst>
            </a:pPr>
            <a:r>
              <a:rPr lang="de-CH" b="1">
                <a:latin typeface="Syntax"/>
              </a:rPr>
              <a:t>Anmeldung </a:t>
            </a:r>
            <a:r>
              <a:rPr lang="de-CH">
                <a:latin typeface="Syntax"/>
              </a:rPr>
              <a:t>auf Elternschreiben von anfangs Januar hin bis spätestens </a:t>
            </a:r>
            <a:r>
              <a:rPr lang="de-CH" b="1">
                <a:latin typeface="Syntax"/>
              </a:rPr>
              <a:t>31. Januar 2026</a:t>
            </a:r>
          </a:p>
          <a:p>
            <a:pPr marL="609600" indent="-609600">
              <a:buFont typeface="Wingdings" pitchFamily="2" charset="2"/>
              <a:buChar char="§"/>
              <a:tabLst>
                <a:tab pos="623888" algn="l"/>
              </a:tabLst>
            </a:pPr>
            <a:r>
              <a:rPr lang="de-CH" b="1">
                <a:latin typeface="Syntax"/>
              </a:rPr>
              <a:t>Versand Einteilungsschreiben: erste Juniwoche</a:t>
            </a:r>
          </a:p>
          <a:p>
            <a:pPr marL="609600" indent="-609600">
              <a:buFont typeface="Wingdings" pitchFamily="2" charset="2"/>
              <a:buChar char="§"/>
              <a:tabLst>
                <a:tab pos="623888" algn="l"/>
              </a:tabLst>
            </a:pPr>
            <a:r>
              <a:rPr lang="de-CH" b="1">
                <a:latin typeface="Syntax"/>
              </a:rPr>
              <a:t>Schnuppern Ende Juni</a:t>
            </a:r>
            <a:endParaRPr lang="de-CH" b="1"/>
          </a:p>
        </p:txBody>
      </p:sp>
    </p:spTree>
    <p:extLst>
      <p:ext uri="{BB962C8B-B14F-4D97-AF65-F5344CB8AC3E}">
        <p14:creationId xmlns:p14="http://schemas.microsoft.com/office/powerpoint/2010/main" val="23112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lIns="91440" tIns="45720" rIns="91440" bIns="45720" anchor="t"/>
          <a:lstStyle/>
          <a:p>
            <a:pPr marL="97155"/>
            <a:r>
              <a:rPr lang="de-CH">
                <a:latin typeface="SyntaxH"/>
              </a:rPr>
              <a:t>5. Erfahrungen und Vorbereitung</a:t>
            </a:r>
            <a:endParaRPr lang="en-US">
              <a:latin typeface="SyntaxH"/>
            </a:endParaRPr>
          </a:p>
        </p:txBody>
      </p:sp>
      <p:sp>
        <p:nvSpPr>
          <p:cNvPr id="5" name="Inhaltsplatzhalter 6"/>
          <p:cNvSpPr>
            <a:spLocks noGrp="1"/>
          </p:cNvSpPr>
          <p:nvPr>
            <p:ph type="body" sz="quarter" idx="12"/>
          </p:nvPr>
        </p:nvSpPr>
        <p:spPr bwMode="auto">
          <a:xfrm>
            <a:off x="1403560" y="5589300"/>
            <a:ext cx="7704856" cy="7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40" tIns="45720" rIns="91440" bIns="45720" anchor="t"/>
          <a:lstStyle/>
          <a:p>
            <a:pPr marL="609600" indent="-609600" hangingPunct="0">
              <a:buFont typeface="Wingdings" pitchFamily="2" charset="2"/>
              <a:buChar char="§"/>
              <a:tabLst>
                <a:tab pos="2336800" algn="l"/>
              </a:tabLst>
            </a:pPr>
            <a:endParaRPr lang="de-CH" sz="3000" b="1"/>
          </a:p>
          <a:p>
            <a:pPr marL="0" indent="0">
              <a:buNone/>
            </a:pPr>
            <a:r>
              <a:rPr lang="de-CH" sz="2800">
                <a:latin typeface="Syntax"/>
              </a:rPr>
              <a:t>    </a:t>
            </a:r>
            <a:r>
              <a:rPr lang="de-CH" sz="2800">
                <a:latin typeface="Syntax"/>
                <a:sym typeface="Wingdings" pitchFamily="2" charset="2"/>
              </a:rPr>
              <a:t>      </a:t>
            </a:r>
            <a:endParaRPr lang="de-CH" sz="2800">
              <a:latin typeface="Syntax"/>
            </a:endParaRPr>
          </a:p>
          <a:p>
            <a:pPr marL="457200" hangingPunct="0">
              <a:tabLst>
                <a:tab pos="2336800" algn="l"/>
              </a:tabLst>
            </a:pPr>
            <a:endParaRPr lang="de-CH" sz="2800" b="1">
              <a:latin typeface="Syntax" pitchFamily="2" charset="0"/>
            </a:endParaRPr>
          </a:p>
        </p:txBody>
      </p:sp>
      <p:pic>
        <p:nvPicPr>
          <p:cNvPr id="7" name="Bildplatzhalt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5209" b="5268"/>
          <a:stretch/>
        </p:blipFill>
        <p:spPr>
          <a:xfrm>
            <a:off x="1402629" y="1268788"/>
            <a:ext cx="7391513" cy="3911848"/>
          </a:xfrm>
        </p:spPr>
      </p:pic>
    </p:spTree>
    <p:extLst>
      <p:ext uri="{BB962C8B-B14F-4D97-AF65-F5344CB8AC3E}">
        <p14:creationId xmlns:p14="http://schemas.microsoft.com/office/powerpoint/2010/main" val="232145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295128" y="188550"/>
            <a:ext cx="7704856" cy="476672"/>
          </a:xfrm>
        </p:spPr>
        <p:txBody>
          <a:bodyPr lIns="91440" tIns="45720" rIns="91440" bIns="45720" anchor="t"/>
          <a:lstStyle/>
          <a:p>
            <a:pPr marL="542925" indent="-445770"/>
            <a:r>
              <a:rPr lang="de-CH">
                <a:latin typeface="SyntaxH"/>
              </a:rPr>
              <a:t>5.1	Vorbereitung auf den Kindergarten</a:t>
            </a:r>
            <a:endParaRPr lang="en-US">
              <a:latin typeface="SyntaxH"/>
            </a:endParaRPr>
          </a:p>
        </p:txBody>
      </p:sp>
      <p:sp>
        <p:nvSpPr>
          <p:cNvPr id="3" name="Rechteck 2"/>
          <p:cNvSpPr/>
          <p:nvPr/>
        </p:nvSpPr>
        <p:spPr>
          <a:xfrm>
            <a:off x="1403036" y="1023839"/>
            <a:ext cx="7489040" cy="5837495"/>
          </a:xfrm>
          <a:prstGeom prst="rect">
            <a:avLst/>
          </a:prstGeom>
        </p:spPr>
        <p:txBody>
          <a:bodyPr wrap="square" lIns="91440" tIns="45720" rIns="91440" bIns="45720" anchor="t">
            <a:spAutoFit/>
          </a:bodyPr>
          <a:lstStyle/>
          <a:p>
            <a:pPr>
              <a:lnSpc>
                <a:spcPct val="150000"/>
              </a:lnSpc>
              <a:spcAft>
                <a:spcPts val="0"/>
              </a:spcAft>
              <a:buClr>
                <a:srgbClr val="C00000"/>
              </a:buClr>
            </a:pPr>
            <a:r>
              <a:rPr lang="de-CH" sz="2400" b="1">
                <a:latin typeface="Syntax"/>
              </a:rPr>
              <a:t>Das Kind </a:t>
            </a:r>
            <a:r>
              <a:rPr lang="de-CH" sz="2400">
                <a:solidFill>
                  <a:srgbClr val="C00000"/>
                </a:solidFill>
                <a:latin typeface="Syntax"/>
              </a:rPr>
              <a:t>…</a:t>
            </a:r>
          </a:p>
          <a:p>
            <a:pPr marL="342900" indent="-342900">
              <a:lnSpc>
                <a:spcPct val="150000"/>
              </a:lnSpc>
              <a:spcAft>
                <a:spcPts val="0"/>
              </a:spcAft>
              <a:buClr>
                <a:srgbClr val="C00000"/>
              </a:buClr>
              <a:buFont typeface="Syntax" panose="00000400000000000000" pitchFamily="2" charset="0"/>
              <a:buChar char="…"/>
            </a:pPr>
            <a:r>
              <a:rPr lang="de-CH" sz="2400">
                <a:latin typeface="Syntax"/>
              </a:rPr>
              <a:t>lernt sich alleine umzuziehen.</a:t>
            </a:r>
          </a:p>
          <a:p>
            <a:pPr marL="342900" indent="-342900">
              <a:lnSpc>
                <a:spcPct val="150000"/>
              </a:lnSpc>
              <a:spcAft>
                <a:spcPts val="0"/>
              </a:spcAft>
              <a:buClr>
                <a:srgbClr val="C00000"/>
              </a:buClr>
              <a:buFont typeface="Syntax" panose="00000400000000000000" pitchFamily="2" charset="0"/>
              <a:buChar char="…"/>
            </a:pPr>
            <a:r>
              <a:rPr lang="de-CH" sz="2400">
                <a:latin typeface="Syntax"/>
              </a:rPr>
              <a:t>räumt seine Spielsachen selber auf.</a:t>
            </a:r>
          </a:p>
          <a:p>
            <a:pPr marL="342900" indent="-342900">
              <a:lnSpc>
                <a:spcPct val="150000"/>
              </a:lnSpc>
              <a:buClr>
                <a:srgbClr val="C00000"/>
              </a:buClr>
              <a:buFont typeface="Syntax" panose="00000400000000000000" pitchFamily="2" charset="0"/>
              <a:buChar char="…"/>
            </a:pPr>
            <a:r>
              <a:rPr lang="de-CH" sz="2400">
                <a:latin typeface="Syntax"/>
              </a:rPr>
              <a:t>probiert verschiedene Gestaltungswerkzeuge aus</a:t>
            </a:r>
            <a:br>
              <a:rPr lang="de-CH" sz="2400">
                <a:latin typeface="Syntax"/>
              </a:rPr>
            </a:br>
            <a:r>
              <a:rPr lang="de-CH" sz="2400">
                <a:latin typeface="Syntax"/>
              </a:rPr>
              <a:t>(z.B. Schere, Leim, Farbstifte, Wasserfarbe, usw.).</a:t>
            </a:r>
          </a:p>
          <a:p>
            <a:pPr marL="342900" indent="-342900">
              <a:lnSpc>
                <a:spcPct val="150000"/>
              </a:lnSpc>
              <a:spcAft>
                <a:spcPts val="0"/>
              </a:spcAft>
              <a:buClr>
                <a:srgbClr val="C00000"/>
              </a:buClr>
              <a:buFont typeface="Syntax" panose="00000400000000000000" pitchFamily="2" charset="0"/>
              <a:buChar char="…"/>
            </a:pPr>
            <a:r>
              <a:rPr lang="de-CH" sz="2400">
                <a:latin typeface="Syntax"/>
              </a:rPr>
              <a:t>übt das "Getrennt sein von den Eltern" (Gotti, Grosseltern, Freunde usw. ohne Eltern besuchen).</a:t>
            </a:r>
          </a:p>
          <a:p>
            <a:pPr marL="342900" indent="-342900">
              <a:lnSpc>
                <a:spcPct val="150000"/>
              </a:lnSpc>
              <a:spcAft>
                <a:spcPts val="800"/>
              </a:spcAft>
              <a:buClr>
                <a:srgbClr val="C00000"/>
              </a:buClr>
              <a:buFont typeface="Syntax" panose="00000400000000000000" pitchFamily="2" charset="0"/>
              <a:buChar char="…"/>
            </a:pPr>
            <a:r>
              <a:rPr lang="de-CH" sz="2400">
                <a:latin typeface="Syntax"/>
              </a:rPr>
              <a:t>lernt seinen Schulweg vor Kindergartenstart kennen. </a:t>
            </a:r>
          </a:p>
          <a:p>
            <a:pPr marL="342900" indent="-342900">
              <a:lnSpc>
                <a:spcPct val="150000"/>
              </a:lnSpc>
              <a:spcAft>
                <a:spcPts val="800"/>
              </a:spcAft>
              <a:buClr>
                <a:srgbClr val="C00000"/>
              </a:buClr>
              <a:buFont typeface="Syntax" panose="00000400000000000000" pitchFamily="2" charset="0"/>
              <a:buChar char="…"/>
            </a:pPr>
            <a:r>
              <a:rPr lang="de-CH" sz="2400">
                <a:latin typeface="Syntax"/>
              </a:rPr>
              <a:t>kann selber auf die Toilette gehen und sich reinigen.</a:t>
            </a:r>
          </a:p>
          <a:p>
            <a:pPr marL="342900" indent="-342900">
              <a:lnSpc>
                <a:spcPct val="150000"/>
              </a:lnSpc>
              <a:spcAft>
                <a:spcPts val="800"/>
              </a:spcAft>
              <a:buClr>
                <a:srgbClr val="C00000"/>
              </a:buClr>
              <a:buFont typeface="Syntax" panose="00000400000000000000" pitchFamily="2" charset="0"/>
              <a:buChar char="…"/>
            </a:pPr>
            <a:endParaRPr lang="de-CH" sz="2400">
              <a:latin typeface="Syntax" pitchFamily="2" charset="0"/>
            </a:endParaRPr>
          </a:p>
        </p:txBody>
      </p:sp>
    </p:spTree>
    <p:extLst>
      <p:ext uri="{BB962C8B-B14F-4D97-AF65-F5344CB8AC3E}">
        <p14:creationId xmlns:p14="http://schemas.microsoft.com/office/powerpoint/2010/main" val="379361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7F8FF-293F-D588-3DEC-7411AF7D89D6}"/>
              </a:ext>
            </a:extLst>
          </p:cNvPr>
          <p:cNvSpPr>
            <a:spLocks noGrp="1"/>
          </p:cNvSpPr>
          <p:nvPr>
            <p:ph type="body" sz="quarter" idx="11"/>
          </p:nvPr>
        </p:nvSpPr>
        <p:spPr/>
        <p:txBody>
          <a:bodyPr lIns="91440" tIns="45720" rIns="91440" bIns="45720" anchor="t"/>
          <a:lstStyle/>
          <a:p>
            <a:pPr marL="97155"/>
            <a:r>
              <a:rPr lang="en-US" err="1">
                <a:latin typeface="SyntaxH"/>
              </a:rPr>
              <a:t>Ziele</a:t>
            </a:r>
            <a:endParaRPr lang="en-US" err="1"/>
          </a:p>
        </p:txBody>
      </p:sp>
      <p:sp>
        <p:nvSpPr>
          <p:cNvPr id="3" name="Text Placeholder 2">
            <a:extLst>
              <a:ext uri="{FF2B5EF4-FFF2-40B4-BE49-F238E27FC236}">
                <a16:creationId xmlns:a16="http://schemas.microsoft.com/office/drawing/2014/main" id="{82A5018E-D14A-8AD4-46D0-4506C3CE9AB5}"/>
              </a:ext>
            </a:extLst>
          </p:cNvPr>
          <p:cNvSpPr>
            <a:spLocks noGrp="1"/>
          </p:cNvSpPr>
          <p:nvPr>
            <p:ph type="body" sz="quarter" idx="12"/>
          </p:nvPr>
        </p:nvSpPr>
        <p:spPr/>
        <p:txBody>
          <a:bodyPr lIns="91440" tIns="45720" rIns="91440" bIns="45720" anchor="t"/>
          <a:lstStyle/>
          <a:p>
            <a:pPr marL="554355"/>
            <a:r>
              <a:rPr lang="de-CH">
                <a:latin typeface="Syntax"/>
              </a:rPr>
              <a:t>Sie kennen die Kindergartenstufe und ihre Ziele.</a:t>
            </a:r>
            <a:endParaRPr lang="de-DE">
              <a:latin typeface="Syntax"/>
            </a:endParaRPr>
          </a:p>
          <a:p>
            <a:pPr marL="554355"/>
            <a:r>
              <a:rPr lang="de-CH">
                <a:latin typeface="Syntax"/>
              </a:rPr>
              <a:t>Sie kennen den Stundenplan.</a:t>
            </a:r>
            <a:endParaRPr lang="de-CH"/>
          </a:p>
          <a:p>
            <a:pPr marL="554355"/>
            <a:r>
              <a:rPr lang="de-CH">
                <a:latin typeface="Syntax"/>
              </a:rPr>
              <a:t>Sie kennen Angebote und Regelungen im Kindergarten.</a:t>
            </a:r>
          </a:p>
          <a:p>
            <a:pPr marL="554355"/>
            <a:r>
              <a:rPr lang="de-CH">
                <a:latin typeface="Syntax"/>
              </a:rPr>
              <a:t>Sie bekommen eine Vorstellung davon, wie der Kindergartenalltag aussehen könnte.</a:t>
            </a:r>
          </a:p>
          <a:p>
            <a:pPr marL="97155" indent="0">
              <a:buNone/>
            </a:pPr>
            <a:br>
              <a:rPr lang="en-US"/>
            </a:br>
            <a:endParaRPr lang="en-US"/>
          </a:p>
        </p:txBody>
      </p:sp>
      <p:sp>
        <p:nvSpPr>
          <p:cNvPr id="4" name="Text Placeholder 3">
            <a:extLst>
              <a:ext uri="{FF2B5EF4-FFF2-40B4-BE49-F238E27FC236}">
                <a16:creationId xmlns:a16="http://schemas.microsoft.com/office/drawing/2014/main" id="{9E4C3FF8-68E8-7D81-15BD-735B75440B0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1613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lIns="91440" tIns="45720" rIns="91440" bIns="45720" anchor="t"/>
          <a:lstStyle/>
          <a:p>
            <a:pPr marL="97155"/>
            <a:r>
              <a:rPr lang="de-CH">
                <a:latin typeface="SyntaxH"/>
              </a:rPr>
              <a:t>6. Fragerunde</a:t>
            </a:r>
            <a:endParaRPr lang="en-US">
              <a:latin typeface="SyntaxH"/>
            </a:endParaRPr>
          </a:p>
        </p:txBody>
      </p:sp>
      <p:pic>
        <p:nvPicPr>
          <p:cNvPr id="6" name="Bildplatzhalter 5"/>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31637" b="24496"/>
          <a:stretch/>
        </p:blipFill>
        <p:spPr>
          <a:xfrm>
            <a:off x="1475570" y="1196690"/>
            <a:ext cx="7345018" cy="5387968"/>
          </a:xfrm>
        </p:spPr>
      </p:pic>
    </p:spTree>
    <p:extLst>
      <p:ext uri="{BB962C8B-B14F-4D97-AF65-F5344CB8AC3E}">
        <p14:creationId xmlns:p14="http://schemas.microsoft.com/office/powerpoint/2010/main" val="3278247477"/>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1547580" y="548600"/>
            <a:ext cx="7272892" cy="2448353"/>
          </a:xfrm>
        </p:spPr>
        <p:txBody>
          <a:bodyPr/>
          <a:lstStyle/>
          <a:p>
            <a:pPr algn="l"/>
            <a:r>
              <a:rPr lang="de-CH"/>
              <a:t>Danke für Ihre Aufmerksamkeit </a:t>
            </a:r>
          </a:p>
          <a:p>
            <a:pPr algn="l"/>
            <a:r>
              <a:rPr lang="de-CH"/>
              <a:t>und auf Wiedersehen.</a:t>
            </a:r>
          </a:p>
        </p:txBody>
      </p:sp>
      <p:pic>
        <p:nvPicPr>
          <p:cNvPr id="11" name="Grafik 10">
            <a:extLst>
              <a:ext uri="{FF2B5EF4-FFF2-40B4-BE49-F238E27FC236}">
                <a16:creationId xmlns:a16="http://schemas.microsoft.com/office/drawing/2014/main" id="{2A43E319-2DB0-40C3-BC6A-8550A0624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100" y="1772776"/>
            <a:ext cx="3384470" cy="4208026"/>
          </a:xfrm>
          <a:prstGeom prst="rect">
            <a:avLst/>
          </a:prstGeom>
        </p:spPr>
      </p:pic>
      <p:sp>
        <p:nvSpPr>
          <p:cNvPr id="18" name="Textfeld 17">
            <a:extLst>
              <a:ext uri="{FF2B5EF4-FFF2-40B4-BE49-F238E27FC236}">
                <a16:creationId xmlns:a16="http://schemas.microsoft.com/office/drawing/2014/main" id="{E2D32B70-4859-40F2-A9B5-8C01E49B6DBE}"/>
              </a:ext>
            </a:extLst>
          </p:cNvPr>
          <p:cNvSpPr txBox="1"/>
          <p:nvPr/>
        </p:nvSpPr>
        <p:spPr>
          <a:xfrm>
            <a:off x="5292100" y="5805330"/>
            <a:ext cx="4572000" cy="646331"/>
          </a:xfrm>
          <a:prstGeom prst="rect">
            <a:avLst/>
          </a:prstGeom>
          <a:noFill/>
        </p:spPr>
        <p:txBody>
          <a:bodyPr wrap="square" lIns="91440" tIns="45720" rIns="91440" bIns="45720" anchor="t">
            <a:spAutoFit/>
          </a:bodyPr>
          <a:lstStyle/>
          <a:p>
            <a:pPr algn="l"/>
            <a:endParaRPr lang="de-CH" sz="1800"/>
          </a:p>
          <a:p>
            <a:r>
              <a:rPr lang="de-CH" sz="1800">
                <a:latin typeface="Times New Roman"/>
                <a:cs typeface="Times New Roman"/>
              </a:rPr>
              <a:t>→</a:t>
            </a:r>
            <a:r>
              <a:rPr lang="de-CH">
                <a:latin typeface="Times New Roman"/>
                <a:cs typeface="Times New Roman"/>
              </a:rPr>
              <a:t> </a:t>
            </a:r>
            <a:r>
              <a:rPr lang="de-CH"/>
              <a:t>Eltern ABC</a:t>
            </a:r>
            <a:endParaRPr lang="de-CH" sz="1800">
              <a:ea typeface="Calibri"/>
              <a:cs typeface="Calibri"/>
            </a:endParaRPr>
          </a:p>
        </p:txBody>
      </p:sp>
    </p:spTree>
    <p:extLst>
      <p:ext uri="{BB962C8B-B14F-4D97-AF65-F5344CB8AC3E}">
        <p14:creationId xmlns:p14="http://schemas.microsoft.com/office/powerpoint/2010/main" val="3419114401"/>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9B6C5-9221-225B-C708-9C510359D14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694491E7-0AC3-D2E6-7826-ED5B2C3F7B6A}"/>
              </a:ext>
            </a:extLst>
          </p:cNvPr>
          <p:cNvSpPr>
            <a:spLocks noGrp="1"/>
          </p:cNvSpPr>
          <p:nvPr>
            <p:ph type="body" sz="quarter" idx="12"/>
          </p:nvPr>
        </p:nvSpPr>
        <p:spPr>
          <a:xfrm>
            <a:off x="1259632" y="1124744"/>
            <a:ext cx="7884368" cy="2748987"/>
          </a:xfrm>
        </p:spPr>
        <p:txBody>
          <a:bodyPr/>
          <a:lstStyle/>
          <a:p>
            <a:endParaRPr lang="de-CH"/>
          </a:p>
          <a:p>
            <a:pPr marL="97200" indent="0">
              <a:buNone/>
            </a:pPr>
            <a:endParaRPr lang="de-CH"/>
          </a:p>
        </p:txBody>
      </p:sp>
      <p:sp>
        <p:nvSpPr>
          <p:cNvPr id="4" name="Textplatzhalter 3">
            <a:extLst>
              <a:ext uri="{FF2B5EF4-FFF2-40B4-BE49-F238E27FC236}">
                <a16:creationId xmlns:a16="http://schemas.microsoft.com/office/drawing/2014/main" id="{F01BE37B-0935-D2C6-63BA-91867E464F30}"/>
              </a:ext>
            </a:extLst>
          </p:cNvPr>
          <p:cNvSpPr>
            <a:spLocks noGrp="1"/>
          </p:cNvSpPr>
          <p:nvPr>
            <p:ph type="body" sz="quarter" idx="15"/>
          </p:nvPr>
        </p:nvSpPr>
        <p:spPr/>
        <p:txBody>
          <a:bodyPr/>
          <a:lstStyle/>
          <a:p>
            <a:endParaRPr lang="de-CH"/>
          </a:p>
        </p:txBody>
      </p:sp>
      <p:sp>
        <p:nvSpPr>
          <p:cNvPr id="5" name="Textplatzhalter 2">
            <a:extLst>
              <a:ext uri="{FF2B5EF4-FFF2-40B4-BE49-F238E27FC236}">
                <a16:creationId xmlns:a16="http://schemas.microsoft.com/office/drawing/2014/main" id="{F31E10C6-4C82-45CE-C80C-28A16FDF331B}"/>
              </a:ext>
            </a:extLst>
          </p:cNvPr>
          <p:cNvSpPr txBox="1">
            <a:spLocks/>
          </p:cNvSpPr>
          <p:nvPr/>
        </p:nvSpPr>
        <p:spPr>
          <a:xfrm>
            <a:off x="1447528" y="4192392"/>
            <a:ext cx="7552456" cy="2542645"/>
          </a:xfrm>
          <a:prstGeom prst="rect">
            <a:avLst/>
          </a:prstGeom>
        </p:spPr>
        <p:txBody>
          <a:bodyPr/>
          <a:lstStyle>
            <a:lvl1pPr marL="554400" indent="-457200" algn="l" defTabSz="914400" rtl="0" eaLnBrk="1" latinLnBrk="0" hangingPunct="1">
              <a:spcBef>
                <a:spcPct val="20000"/>
              </a:spcBef>
              <a:buClr>
                <a:srgbClr val="C00000"/>
              </a:buClr>
              <a:buFont typeface="Wingdings" pitchFamily="2" charset="2"/>
              <a:buChar char="§"/>
              <a:defRPr lang="de-DE" sz="2800" kern="1200">
                <a:solidFill>
                  <a:schemeClr val="tx1"/>
                </a:solidFill>
                <a:latin typeface="Syntax" pitchFamily="2" charset="0"/>
                <a:ea typeface="+mn-ea"/>
                <a:cs typeface="+mn-cs"/>
              </a:defRPr>
            </a:lvl1pPr>
            <a:lvl2pPr marL="97200" indent="0" algn="l" defTabSz="914400" rtl="0" eaLnBrk="1" latinLnBrk="0" hangingPunct="1">
              <a:spcBef>
                <a:spcPct val="20000"/>
              </a:spcBef>
              <a:buClr>
                <a:srgbClr val="C00000"/>
              </a:buClr>
              <a:buFontTx/>
              <a:buNone/>
              <a:defRPr lang="de-CH" sz="2800" kern="1200">
                <a:solidFill>
                  <a:schemeClr val="tx1"/>
                </a:solidFill>
                <a:latin typeface="Syntax" pitchFamily="2" charset="0"/>
                <a:ea typeface="+mn-ea"/>
                <a:cs typeface="+mn-cs"/>
              </a:defRPr>
            </a:lvl2pPr>
            <a:lvl3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3pPr>
            <a:lvl4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4pPr>
            <a:lvl5pPr marL="554400" indent="-457200" algn="l" defTabSz="914400" rtl="0" eaLnBrk="1" latinLnBrk="0" hangingPunct="1">
              <a:spcBef>
                <a:spcPct val="20000"/>
              </a:spcBef>
              <a:buClr>
                <a:srgbClr val="C00000"/>
              </a:buClr>
              <a:buFont typeface="Wingdings" pitchFamily="2" charset="2"/>
              <a:buChar char="§"/>
              <a:defRPr sz="2800" kern="1200">
                <a:solidFill>
                  <a:schemeClr val="tx1"/>
                </a:solidFill>
                <a:latin typeface="Syntax"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200" indent="0">
              <a:buNone/>
            </a:pPr>
            <a:endParaRPr lang="de-CH" sz="1000" b="1"/>
          </a:p>
          <a:p>
            <a:endParaRPr lang="de-CH">
              <a:solidFill>
                <a:prstClr val="black"/>
              </a:solidFill>
            </a:endParaRPr>
          </a:p>
          <a:p>
            <a:pPr marL="97200" indent="0">
              <a:buFont typeface="Wingdings" pitchFamily="2" charset="2"/>
              <a:buNone/>
            </a:pPr>
            <a:endParaRPr lang="de-CH">
              <a:solidFill>
                <a:prstClr val="black"/>
              </a:solidFill>
            </a:endParaRPr>
          </a:p>
        </p:txBody>
      </p:sp>
      <p:pic>
        <p:nvPicPr>
          <p:cNvPr id="6" name="Grafik 5">
            <a:extLst>
              <a:ext uri="{FF2B5EF4-FFF2-40B4-BE49-F238E27FC236}">
                <a16:creationId xmlns:a16="http://schemas.microsoft.com/office/drawing/2014/main" id="{018A708E-A6B1-EE1F-224D-6734082FB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680" y="980660"/>
            <a:ext cx="5883779" cy="5040700"/>
          </a:xfrm>
          <a:prstGeom prst="rect">
            <a:avLst/>
          </a:prstGeom>
        </p:spPr>
      </p:pic>
    </p:spTree>
    <p:extLst>
      <p:ext uri="{BB962C8B-B14F-4D97-AF65-F5344CB8AC3E}">
        <p14:creationId xmlns:p14="http://schemas.microsoft.com/office/powerpoint/2010/main" val="33011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3CA43-8B7C-FA92-1F8E-A2BF57CECBE2}"/>
              </a:ext>
            </a:extLst>
          </p:cNvPr>
          <p:cNvSpPr>
            <a:spLocks noGrp="1"/>
          </p:cNvSpPr>
          <p:nvPr>
            <p:ph type="body" sz="quarter" idx="11"/>
          </p:nvPr>
        </p:nvSpPr>
        <p:spPr/>
        <p:txBody>
          <a:bodyPr lIns="91440" tIns="45720" rIns="91440" bIns="45720" anchor="t"/>
          <a:lstStyle/>
          <a:p>
            <a:pPr marL="97155"/>
            <a:r>
              <a:rPr lang="en-US" err="1">
                <a:latin typeface="SyntaxH"/>
              </a:rPr>
              <a:t>Inhalt</a:t>
            </a:r>
            <a:endParaRPr lang="en-US" err="1"/>
          </a:p>
        </p:txBody>
      </p:sp>
      <p:sp>
        <p:nvSpPr>
          <p:cNvPr id="3" name="Text Placeholder 2">
            <a:extLst>
              <a:ext uri="{FF2B5EF4-FFF2-40B4-BE49-F238E27FC236}">
                <a16:creationId xmlns:a16="http://schemas.microsoft.com/office/drawing/2014/main" id="{A435260B-781B-D18B-5D6E-26F63B5EB824}"/>
              </a:ext>
            </a:extLst>
          </p:cNvPr>
          <p:cNvSpPr>
            <a:spLocks noGrp="1"/>
          </p:cNvSpPr>
          <p:nvPr>
            <p:ph type="body" sz="quarter" idx="12"/>
          </p:nvPr>
        </p:nvSpPr>
        <p:spPr/>
        <p:txBody>
          <a:bodyPr lIns="91440" tIns="45720" rIns="91440" bIns="45720" anchor="t"/>
          <a:lstStyle/>
          <a:p>
            <a:pPr marL="97155" indent="0">
              <a:buNone/>
            </a:pPr>
            <a:endParaRPr lang="de-CH">
              <a:latin typeface="SyntaxH"/>
            </a:endParaRPr>
          </a:p>
          <a:p>
            <a:pPr marL="97155" indent="0">
              <a:buNone/>
            </a:pPr>
            <a:r>
              <a:rPr lang="de-CH">
                <a:latin typeface="SyntaxH"/>
              </a:rPr>
              <a:t>1. Das bietet der Kindergarten</a:t>
            </a:r>
            <a:endParaRPr lang="en-US" err="1"/>
          </a:p>
          <a:p>
            <a:pPr marL="97155" indent="0">
              <a:buNone/>
            </a:pPr>
            <a:r>
              <a:rPr lang="de-CH">
                <a:latin typeface="SyntaxH"/>
              </a:rPr>
              <a:t>2. Stundenplan </a:t>
            </a:r>
          </a:p>
          <a:p>
            <a:pPr marL="97155" indent="0">
              <a:buNone/>
            </a:pPr>
            <a:r>
              <a:rPr lang="de-CH">
                <a:latin typeface="SyntaxH"/>
              </a:rPr>
              <a:t>3. Elternkontakte</a:t>
            </a:r>
          </a:p>
          <a:p>
            <a:pPr marL="97155" indent="0">
              <a:buNone/>
            </a:pPr>
            <a:r>
              <a:rPr lang="de-CH">
                <a:latin typeface="SyntaxH"/>
              </a:rPr>
              <a:t>4. Angebot / Regelungen</a:t>
            </a:r>
          </a:p>
          <a:p>
            <a:pPr marL="97155" indent="0">
              <a:buNone/>
            </a:pPr>
            <a:r>
              <a:rPr lang="de-CH">
                <a:latin typeface="SyntaxH"/>
              </a:rPr>
              <a:t>5. Erfahrungen und Vorbereitung</a:t>
            </a:r>
          </a:p>
          <a:p>
            <a:pPr marL="97155" indent="0">
              <a:buNone/>
            </a:pPr>
            <a:r>
              <a:rPr lang="de-CH">
                <a:latin typeface="SyntaxH"/>
              </a:rPr>
              <a:t>6. Fragerunde</a:t>
            </a:r>
          </a:p>
        </p:txBody>
      </p:sp>
      <p:sp>
        <p:nvSpPr>
          <p:cNvPr id="4" name="Text Placeholder 3">
            <a:extLst>
              <a:ext uri="{FF2B5EF4-FFF2-40B4-BE49-F238E27FC236}">
                <a16:creationId xmlns:a16="http://schemas.microsoft.com/office/drawing/2014/main" id="{F4230EC2-248C-0EE2-E5F5-4FA5BFEE232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989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187530" y="360040"/>
            <a:ext cx="7704856" cy="476672"/>
          </a:xfrm>
        </p:spPr>
        <p:txBody>
          <a:bodyPr lIns="91440" tIns="45720" rIns="91440" bIns="45720" anchor="t"/>
          <a:lstStyle/>
          <a:p>
            <a:pPr marL="97155"/>
            <a:r>
              <a:rPr lang="de-CH">
                <a:latin typeface="SyntaxH"/>
              </a:rPr>
              <a:t>1. Das bietet der Kindergarten</a:t>
            </a:r>
            <a:endParaRPr lang="en-US" err="1">
              <a:latin typeface="SyntaxH"/>
            </a:endParaRPr>
          </a:p>
        </p:txBody>
      </p:sp>
      <p:pic>
        <p:nvPicPr>
          <p:cNvPr id="6" name="Bildplatzhalter 5"/>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6289" r="26164" b="30962"/>
          <a:stretch/>
        </p:blipFill>
        <p:spPr>
          <a:xfrm rot="16200000">
            <a:off x="5113801" y="2663075"/>
            <a:ext cx="5467186" cy="2102356"/>
          </a:xfrm>
        </p:spPr>
      </p:pic>
      <p:sp>
        <p:nvSpPr>
          <p:cNvPr id="3" name="Rechteck 2"/>
          <p:cNvSpPr/>
          <p:nvPr/>
        </p:nvSpPr>
        <p:spPr>
          <a:xfrm>
            <a:off x="1224371" y="1017501"/>
            <a:ext cx="5723959" cy="3737946"/>
          </a:xfrm>
          <a:prstGeom prst="rect">
            <a:avLst/>
          </a:prstGeom>
        </p:spPr>
        <p:txBody>
          <a:bodyPr wrap="square" lIns="91440" tIns="45720" rIns="91440" bIns="45720" anchor="t">
            <a:spAutoFit/>
          </a:bodyPr>
          <a:lstStyle/>
          <a:p>
            <a:pPr marL="285750" indent="-285750">
              <a:lnSpc>
                <a:spcPct val="150000"/>
              </a:lnSpc>
              <a:buClr>
                <a:srgbClr val="C00000"/>
              </a:buClr>
              <a:buFont typeface="Wingdings" pitchFamily="2" charset="2"/>
              <a:buChar char="§"/>
            </a:pPr>
            <a:endParaRPr lang="de-CH" sz="2000">
              <a:latin typeface="Syntax"/>
            </a:endParaRPr>
          </a:p>
          <a:p>
            <a:pPr marL="285750" indent="-285750">
              <a:lnSpc>
                <a:spcPct val="150000"/>
              </a:lnSpc>
              <a:buClr>
                <a:srgbClr val="C00000"/>
              </a:buClr>
              <a:buFont typeface="Wingdings" pitchFamily="2" charset="2"/>
              <a:buChar char="§"/>
            </a:pPr>
            <a:endParaRPr lang="de-CH" sz="2000">
              <a:latin typeface="Syntax"/>
            </a:endParaRPr>
          </a:p>
          <a:p>
            <a:pPr marL="285750" indent="-285750">
              <a:lnSpc>
                <a:spcPct val="150000"/>
              </a:lnSpc>
              <a:buClr>
                <a:srgbClr val="C00000"/>
              </a:buClr>
              <a:buFont typeface="Wingdings" pitchFamily="2" charset="2"/>
              <a:buChar char="§"/>
            </a:pPr>
            <a:r>
              <a:rPr lang="de-CH" sz="2000">
                <a:latin typeface="Syntax"/>
              </a:rPr>
              <a:t>Einen sanften Start ins Schulsystem</a:t>
            </a:r>
            <a:endParaRPr lang="de-CH">
              <a:latin typeface="Syntax"/>
            </a:endParaRPr>
          </a:p>
          <a:p>
            <a:pPr marL="285750" indent="-285750">
              <a:lnSpc>
                <a:spcPct val="150000"/>
              </a:lnSpc>
              <a:buClr>
                <a:srgbClr val="C00000"/>
              </a:buClr>
              <a:buFont typeface="Wingdings" pitchFamily="2" charset="2"/>
              <a:buChar char="§"/>
            </a:pPr>
            <a:r>
              <a:rPr lang="de-CH" sz="2000">
                <a:latin typeface="Syntax"/>
              </a:rPr>
              <a:t>Eine pädagogisch gestaltete Spielumgebung ausgerichtet auf das</a:t>
            </a:r>
            <a:r>
              <a:rPr lang="de-CH" sz="2000">
                <a:latin typeface="Syntax"/>
                <a:sym typeface="Wingdings" panose="05000000000000000000" pitchFamily="2" charset="2"/>
              </a:rPr>
              <a:t> </a:t>
            </a:r>
            <a:r>
              <a:rPr lang="de-CH" sz="2000">
                <a:latin typeface="Syntax"/>
              </a:rPr>
              <a:t>Lernen durch Spielen</a:t>
            </a:r>
          </a:p>
          <a:p>
            <a:pPr marL="285750" lvl="0" indent="-285750">
              <a:lnSpc>
                <a:spcPct val="150000"/>
              </a:lnSpc>
              <a:spcAft>
                <a:spcPts val="0"/>
              </a:spcAft>
              <a:buClr>
                <a:srgbClr val="C00000"/>
              </a:buClr>
              <a:buFont typeface="Wingdings" pitchFamily="2" charset="2"/>
              <a:buChar char="§"/>
            </a:pPr>
            <a:r>
              <a:rPr lang="de-CH" sz="2000">
                <a:latin typeface="Syntax"/>
              </a:rPr>
              <a:t>Unterstützung der kindlichen Entwicklung</a:t>
            </a:r>
          </a:p>
          <a:p>
            <a:pPr marL="285750" lvl="0" indent="-285750">
              <a:lnSpc>
                <a:spcPct val="150000"/>
              </a:lnSpc>
              <a:spcAft>
                <a:spcPts val="0"/>
              </a:spcAft>
              <a:buClr>
                <a:srgbClr val="C00000"/>
              </a:buClr>
              <a:buFont typeface="Wingdings" pitchFamily="2" charset="2"/>
              <a:buChar char="§"/>
            </a:pPr>
            <a:r>
              <a:rPr lang="de-CH" sz="2000">
                <a:latin typeface="Syntax"/>
              </a:rPr>
              <a:t>Üben der sozialen Kontakte in einem </a:t>
            </a:r>
            <a:br>
              <a:rPr lang="de-CH" sz="2000">
                <a:latin typeface="Syntax" pitchFamily="2" charset="0"/>
              </a:rPr>
            </a:br>
            <a:r>
              <a:rPr lang="de-CH" sz="2000">
                <a:latin typeface="Syntax"/>
              </a:rPr>
              <a:t>erweiterten Umfeld</a:t>
            </a:r>
          </a:p>
        </p:txBody>
      </p:sp>
    </p:spTree>
    <p:extLst>
      <p:ext uri="{BB962C8B-B14F-4D97-AF65-F5344CB8AC3E}">
        <p14:creationId xmlns:p14="http://schemas.microsoft.com/office/powerpoint/2010/main" val="53093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7567B-4214-C4D0-1678-56B6650A131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6B17DF5-5313-3738-1679-3E030064C870}"/>
              </a:ext>
            </a:extLst>
          </p:cNvPr>
          <p:cNvSpPr>
            <a:spLocks noGrp="1"/>
          </p:cNvSpPr>
          <p:nvPr>
            <p:ph type="body" sz="quarter" idx="11"/>
          </p:nvPr>
        </p:nvSpPr>
        <p:spPr>
          <a:xfrm>
            <a:off x="1187530" y="360040"/>
            <a:ext cx="7704856" cy="476672"/>
          </a:xfrm>
        </p:spPr>
        <p:txBody>
          <a:bodyPr lIns="91440" tIns="45720" rIns="91440" bIns="45720" anchor="t"/>
          <a:lstStyle/>
          <a:p>
            <a:pPr marL="97155"/>
            <a:r>
              <a:rPr lang="de-CH">
                <a:latin typeface="SyntaxH"/>
              </a:rPr>
              <a:t>1. Das bietet der Kindergarten</a:t>
            </a:r>
            <a:endParaRPr lang="en-US" err="1">
              <a:latin typeface="SyntaxH"/>
            </a:endParaRPr>
          </a:p>
        </p:txBody>
      </p:sp>
      <p:pic>
        <p:nvPicPr>
          <p:cNvPr id="6" name="Bildplatzhalter 5">
            <a:extLst>
              <a:ext uri="{FF2B5EF4-FFF2-40B4-BE49-F238E27FC236}">
                <a16:creationId xmlns:a16="http://schemas.microsoft.com/office/drawing/2014/main" id="{21ABAB55-04E8-443D-A3BF-BFA2FE0A4A40}"/>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26289" r="26164" b="30962"/>
          <a:stretch/>
        </p:blipFill>
        <p:spPr>
          <a:xfrm rot="16200000">
            <a:off x="5113801" y="2663075"/>
            <a:ext cx="5467186" cy="2102356"/>
          </a:xfrm>
        </p:spPr>
      </p:pic>
      <p:sp>
        <p:nvSpPr>
          <p:cNvPr id="3" name="Rechteck 2">
            <a:extLst>
              <a:ext uri="{FF2B5EF4-FFF2-40B4-BE49-F238E27FC236}">
                <a16:creationId xmlns:a16="http://schemas.microsoft.com/office/drawing/2014/main" id="{4275ED87-84A7-0FD7-70AE-C4BD91276074}"/>
              </a:ext>
            </a:extLst>
          </p:cNvPr>
          <p:cNvSpPr/>
          <p:nvPr/>
        </p:nvSpPr>
        <p:spPr>
          <a:xfrm>
            <a:off x="1202031" y="995161"/>
            <a:ext cx="5616904" cy="4199611"/>
          </a:xfrm>
          <a:prstGeom prst="rect">
            <a:avLst/>
          </a:prstGeom>
        </p:spPr>
        <p:txBody>
          <a:bodyPr wrap="square" lIns="91440" tIns="45720" rIns="91440" bIns="45720" anchor="t">
            <a:spAutoFit/>
          </a:bodyPr>
          <a:lstStyle/>
          <a:p>
            <a:pPr>
              <a:lnSpc>
                <a:spcPct val="150000"/>
              </a:lnSpc>
              <a:buClr>
                <a:srgbClr val="C00000"/>
              </a:buClr>
            </a:pPr>
            <a:endParaRPr lang="de-CH" sz="2000">
              <a:latin typeface="Syntax" pitchFamily="2" charset="0"/>
            </a:endParaRPr>
          </a:p>
          <a:p>
            <a:pPr>
              <a:lnSpc>
                <a:spcPct val="150000"/>
              </a:lnSpc>
            </a:pPr>
            <a:endParaRPr lang="de-CH" sz="2000">
              <a:latin typeface="Syntax"/>
            </a:endParaRPr>
          </a:p>
          <a:p>
            <a:pPr>
              <a:lnSpc>
                <a:spcPct val="150000"/>
              </a:lnSpc>
            </a:pPr>
            <a:endParaRPr lang="de-CH" sz="2000">
              <a:latin typeface="Syntax"/>
            </a:endParaRPr>
          </a:p>
          <a:p>
            <a:pPr marL="285750" indent="-285750">
              <a:lnSpc>
                <a:spcPct val="150000"/>
              </a:lnSpc>
              <a:buClr>
                <a:srgbClr val="C00000"/>
              </a:buClr>
              <a:buFont typeface="Wingdings" pitchFamily="2" charset="2"/>
              <a:buChar char="§"/>
            </a:pPr>
            <a:r>
              <a:rPr lang="de-CH" sz="2000">
                <a:latin typeface="Syntax"/>
              </a:rPr>
              <a:t>Kinder im ersten Jahr lernen von älteren Kindern im zweiten Jahr</a:t>
            </a:r>
          </a:p>
          <a:p>
            <a:pPr marL="285750" lvl="0" indent="-285750">
              <a:lnSpc>
                <a:spcPct val="150000"/>
              </a:lnSpc>
              <a:spcAft>
                <a:spcPts val="0"/>
              </a:spcAft>
              <a:buClr>
                <a:srgbClr val="C00000"/>
              </a:buClr>
              <a:buFont typeface="Wingdings" pitchFamily="2" charset="2"/>
              <a:buChar char="§"/>
            </a:pPr>
            <a:r>
              <a:rPr lang="de-CH" sz="2000">
                <a:latin typeface="Syntax"/>
              </a:rPr>
              <a:t>Gelegenheit zum Freundschaften knüpfen</a:t>
            </a:r>
          </a:p>
          <a:p>
            <a:pPr marL="285750" lvl="0" indent="-285750">
              <a:lnSpc>
                <a:spcPct val="150000"/>
              </a:lnSpc>
              <a:spcAft>
                <a:spcPts val="0"/>
              </a:spcAft>
              <a:buClr>
                <a:srgbClr val="C00000"/>
              </a:buClr>
              <a:buFont typeface="Wingdings" pitchFamily="2" charset="2"/>
              <a:buChar char="§"/>
            </a:pPr>
            <a:r>
              <a:rPr lang="de-CH" sz="2000">
                <a:latin typeface="Syntax"/>
              </a:rPr>
              <a:t>Einen neuen Tagesablauf erleben</a:t>
            </a:r>
          </a:p>
          <a:p>
            <a:pPr marL="285750" lvl="0" indent="-285750">
              <a:lnSpc>
                <a:spcPct val="150000"/>
              </a:lnSpc>
              <a:spcAft>
                <a:spcPts val="0"/>
              </a:spcAft>
              <a:buClr>
                <a:srgbClr val="C00000"/>
              </a:buClr>
              <a:buFont typeface="Wingdings" pitchFamily="2" charset="2"/>
              <a:buChar char="§"/>
            </a:pPr>
            <a:r>
              <a:rPr lang="de-CH" sz="2000">
                <a:latin typeface="Syntax"/>
              </a:rPr>
              <a:t>Selbständigkeit ausserhalb der Familie lernen</a:t>
            </a:r>
          </a:p>
          <a:p>
            <a:pPr marL="285750" lvl="0" indent="-285750">
              <a:lnSpc>
                <a:spcPct val="150000"/>
              </a:lnSpc>
              <a:spcAft>
                <a:spcPts val="0"/>
              </a:spcAft>
              <a:buClr>
                <a:srgbClr val="C00000"/>
              </a:buClr>
              <a:buFont typeface="Wingdings" pitchFamily="2" charset="2"/>
              <a:buChar char="§"/>
            </a:pPr>
            <a:r>
              <a:rPr lang="de-CH" sz="2000">
                <a:latin typeface="Syntax"/>
              </a:rPr>
              <a:t>Die ersten Schulwegerfahrungen sammeln</a:t>
            </a:r>
          </a:p>
        </p:txBody>
      </p:sp>
    </p:spTree>
    <p:extLst>
      <p:ext uri="{BB962C8B-B14F-4D97-AF65-F5344CB8AC3E}">
        <p14:creationId xmlns:p14="http://schemas.microsoft.com/office/powerpoint/2010/main" val="188581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1259632" y="391938"/>
            <a:ext cx="7704856" cy="476672"/>
          </a:xfrm>
        </p:spPr>
        <p:txBody>
          <a:bodyPr lIns="91440" tIns="45720" rIns="91440" bIns="45720" anchor="t"/>
          <a:lstStyle/>
          <a:p>
            <a:pPr marL="97155"/>
            <a:r>
              <a:rPr lang="de-CH">
                <a:latin typeface="SyntaxH"/>
              </a:rPr>
              <a:t>1.1 Entwicklungsorientierte Zugänge</a:t>
            </a:r>
            <a:endParaRPr lang="en-US">
              <a:latin typeface="SyntaxH"/>
            </a:endParaRPr>
          </a:p>
        </p:txBody>
      </p:sp>
      <p:sp>
        <p:nvSpPr>
          <p:cNvPr id="3" name="Textplatzhalter 2"/>
          <p:cNvSpPr>
            <a:spLocks noGrp="1"/>
          </p:cNvSpPr>
          <p:nvPr>
            <p:ph type="body" sz="quarter" idx="12"/>
          </p:nvPr>
        </p:nvSpPr>
        <p:spPr>
          <a:xfrm>
            <a:off x="1403648" y="1340768"/>
            <a:ext cx="7740352" cy="5661248"/>
          </a:xfrm>
        </p:spPr>
        <p:txBody>
          <a:bodyPr lIns="91440" tIns="45720" rIns="91440" bIns="45720" anchor="t"/>
          <a:lstStyle/>
          <a:p>
            <a:pPr marL="611505" indent="-514350">
              <a:spcBef>
                <a:spcPts val="1200"/>
              </a:spcBef>
              <a:buFont typeface="+mj-lt"/>
              <a:buAutoNum type="arabicPeriod"/>
              <a:tabLst>
                <a:tab pos="1079500" algn="l"/>
                <a:tab pos="5024438" algn="l"/>
              </a:tabLst>
            </a:pPr>
            <a:r>
              <a:rPr lang="de-CH">
                <a:latin typeface="Syntax"/>
              </a:rPr>
              <a:t>Körper, Gesundheit und Motorik</a:t>
            </a:r>
          </a:p>
          <a:p>
            <a:pPr marL="611505" indent="-514350">
              <a:spcBef>
                <a:spcPts val="1200"/>
              </a:spcBef>
              <a:buFont typeface="+mj-lt"/>
              <a:buAutoNum type="arabicPeriod"/>
              <a:tabLst>
                <a:tab pos="1079500" algn="l"/>
                <a:tab pos="4667250" algn="l"/>
              </a:tabLst>
            </a:pPr>
            <a:r>
              <a:rPr lang="de-DE">
                <a:latin typeface="Syntax"/>
              </a:rPr>
              <a:t>Wahrnehmung</a:t>
            </a:r>
          </a:p>
          <a:p>
            <a:pPr marL="611505" indent="-514350">
              <a:spcBef>
                <a:spcPts val="1200"/>
              </a:spcBef>
              <a:buFont typeface="+mj-lt"/>
              <a:buAutoNum type="arabicPeriod"/>
              <a:tabLst>
                <a:tab pos="1079500" algn="l"/>
                <a:tab pos="4667250" algn="l"/>
              </a:tabLst>
            </a:pPr>
            <a:r>
              <a:rPr lang="de-CH">
                <a:latin typeface="Syntax"/>
              </a:rPr>
              <a:t>Zeitliche Orientierung	</a:t>
            </a:r>
          </a:p>
          <a:p>
            <a:pPr marL="611505" indent="-514350">
              <a:spcBef>
                <a:spcPts val="1200"/>
              </a:spcBef>
              <a:buFont typeface="+mj-lt"/>
              <a:buAutoNum type="arabicPeriod"/>
              <a:tabLst>
                <a:tab pos="1079500" algn="l"/>
                <a:tab pos="4667250" algn="l"/>
              </a:tabLst>
            </a:pPr>
            <a:r>
              <a:rPr lang="de-DE">
                <a:latin typeface="Syntax"/>
              </a:rPr>
              <a:t>Räumliche Orientierung</a:t>
            </a:r>
          </a:p>
          <a:p>
            <a:pPr marL="611505" indent="-514350">
              <a:spcBef>
                <a:spcPts val="1200"/>
              </a:spcBef>
              <a:buFont typeface="+mj-lt"/>
              <a:buAutoNum type="arabicPeriod"/>
              <a:tabLst>
                <a:tab pos="1079500" algn="l"/>
                <a:tab pos="4667250" algn="l"/>
              </a:tabLst>
            </a:pPr>
            <a:r>
              <a:rPr lang="de-DE">
                <a:latin typeface="Syntax"/>
              </a:rPr>
              <a:t>Zusammenhänge und </a:t>
            </a:r>
            <a:r>
              <a:rPr lang="de-DE" err="1">
                <a:latin typeface="Syntax"/>
              </a:rPr>
              <a:t>Gesetzmässigkeiten</a:t>
            </a:r>
            <a:r>
              <a:rPr lang="de-DE">
                <a:latin typeface="Syntax"/>
              </a:rPr>
              <a:t> </a:t>
            </a:r>
          </a:p>
          <a:p>
            <a:pPr marL="611505" indent="-514350">
              <a:spcBef>
                <a:spcPts val="1200"/>
              </a:spcBef>
              <a:buFont typeface="+mj-lt"/>
              <a:buAutoNum type="arabicPeriod"/>
              <a:tabLst>
                <a:tab pos="1079500" algn="l"/>
                <a:tab pos="4667250" algn="l"/>
              </a:tabLst>
            </a:pPr>
            <a:r>
              <a:rPr lang="de-DE">
                <a:latin typeface="Syntax"/>
              </a:rPr>
              <a:t>Fantasie und Kreativität</a:t>
            </a:r>
          </a:p>
          <a:p>
            <a:pPr marL="611505" indent="-514350">
              <a:spcBef>
                <a:spcPts val="1200"/>
              </a:spcBef>
              <a:buFont typeface="+mj-lt"/>
              <a:buAutoNum type="arabicPeriod"/>
              <a:tabLst>
                <a:tab pos="1079500" algn="l"/>
                <a:tab pos="4667250" algn="l"/>
              </a:tabLst>
            </a:pPr>
            <a:r>
              <a:rPr lang="de-DE">
                <a:latin typeface="Syntax"/>
              </a:rPr>
              <a:t>Lernen und Reflexion</a:t>
            </a:r>
          </a:p>
          <a:p>
            <a:pPr marL="611505" indent="-514350">
              <a:spcBef>
                <a:spcPts val="1200"/>
              </a:spcBef>
              <a:buFont typeface="+mj-lt"/>
              <a:buAutoNum type="arabicPeriod"/>
              <a:tabLst>
                <a:tab pos="1079500" algn="l"/>
                <a:tab pos="4667250" algn="l"/>
              </a:tabLst>
            </a:pPr>
            <a:r>
              <a:rPr lang="de-DE">
                <a:latin typeface="Syntax"/>
              </a:rPr>
              <a:t>Sprache und Kommunikation</a:t>
            </a:r>
          </a:p>
          <a:p>
            <a:pPr marL="611505" indent="-514350">
              <a:spcBef>
                <a:spcPts val="1200"/>
              </a:spcBef>
              <a:buFont typeface="+mj-lt"/>
              <a:buAutoNum type="arabicPeriod"/>
              <a:tabLst>
                <a:tab pos="1079500" algn="l"/>
                <a:tab pos="4667250" algn="l"/>
              </a:tabLst>
            </a:pPr>
            <a:r>
              <a:rPr lang="de-DE">
                <a:latin typeface="Syntax"/>
              </a:rPr>
              <a:t>Eigenständigkeit und soziales Handeln</a:t>
            </a:r>
          </a:p>
          <a:p>
            <a:pPr marL="611505" indent="-514350">
              <a:buClr>
                <a:schemeClr val="tx1"/>
              </a:buClr>
              <a:buFont typeface="+mj-lt"/>
              <a:buAutoNum type="arabicPeriod" startAt="4"/>
              <a:tabLst>
                <a:tab pos="1079500" algn="l"/>
                <a:tab pos="5024438" algn="l"/>
              </a:tabLst>
            </a:pPr>
            <a:endParaRPr lang="de-DE"/>
          </a:p>
          <a:p>
            <a:pPr marL="611505" indent="-514350">
              <a:buClr>
                <a:schemeClr val="tx1"/>
              </a:buClr>
              <a:buFont typeface="+mj-lt"/>
              <a:buAutoNum type="arabicPeriod" startAt="4"/>
              <a:tabLst>
                <a:tab pos="1079500" algn="l"/>
                <a:tab pos="5024438" algn="l"/>
              </a:tabLst>
            </a:pPr>
            <a:endParaRPr lang="de-DE"/>
          </a:p>
          <a:p>
            <a:pPr marL="611505" indent="-514350">
              <a:buClr>
                <a:schemeClr val="tx1"/>
              </a:buClr>
              <a:buFont typeface="+mj-lt"/>
              <a:buAutoNum type="arabicPeriod" startAt="4"/>
              <a:tabLst>
                <a:tab pos="1079500" algn="l"/>
                <a:tab pos="5024438" algn="l"/>
              </a:tabLst>
            </a:pPr>
            <a:endParaRPr lang="de-CH"/>
          </a:p>
          <a:p>
            <a:pPr marL="97155" indent="0">
              <a:buClr>
                <a:schemeClr val="tx1"/>
              </a:buClr>
              <a:buNone/>
              <a:tabLst>
                <a:tab pos="1079500" algn="l"/>
                <a:tab pos="5024438" algn="l"/>
              </a:tabLst>
            </a:pPr>
            <a:r>
              <a:rPr lang="de-CH"/>
              <a:t>	</a:t>
            </a:r>
            <a:endParaRPr lang="de-DE"/>
          </a:p>
        </p:txBody>
      </p:sp>
      <p:sp>
        <p:nvSpPr>
          <p:cNvPr id="5" name="Textplatzhalter 4"/>
          <p:cNvSpPr>
            <a:spLocks noGrp="1"/>
          </p:cNvSpPr>
          <p:nvPr>
            <p:ph type="body" sz="quarter" idx="15"/>
          </p:nvPr>
        </p:nvSpPr>
        <p:spPr/>
        <p:txBody>
          <a:bodyPr/>
          <a:lstStyle/>
          <a:p>
            <a:endParaRPr lang="de-CH"/>
          </a:p>
        </p:txBody>
      </p:sp>
    </p:spTree>
    <p:extLst>
      <p:ext uri="{BB962C8B-B14F-4D97-AF65-F5344CB8AC3E}">
        <p14:creationId xmlns:p14="http://schemas.microsoft.com/office/powerpoint/2010/main" val="108948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
          <p:cNvSpPr>
            <a:spLocks noGrp="1"/>
          </p:cNvSpPr>
          <p:nvPr>
            <p:ph type="body" sz="quarter" idx="4294967295"/>
          </p:nvPr>
        </p:nvSpPr>
        <p:spPr>
          <a:xfrm>
            <a:off x="1259632" y="360040"/>
            <a:ext cx="7704856" cy="476672"/>
          </a:xfrm>
          <a:prstGeom prst="rect">
            <a:avLst/>
          </a:prstGeom>
        </p:spPr>
        <p:txBody>
          <a:bodyPr lIns="91440" tIns="45720" rIns="91440" bIns="45720" anchor="t"/>
          <a:lstStyle/>
          <a:p>
            <a:pPr marL="97155" indent="0">
              <a:buNone/>
            </a:pPr>
            <a:r>
              <a:rPr lang="de-CH">
                <a:latin typeface="SyntaxH"/>
              </a:rPr>
              <a:t>1.2 Überfachliche Kompetenzen</a:t>
            </a:r>
            <a:endParaRPr lang="en-US">
              <a:latin typeface="SyntaxH"/>
            </a:endParaRPr>
          </a:p>
        </p:txBody>
      </p:sp>
      <p:pic>
        <p:nvPicPr>
          <p:cNvPr id="2" name="Grafik 1"/>
          <p:cNvPicPr>
            <a:picLocks noChangeAspect="1"/>
          </p:cNvPicPr>
          <p:nvPr/>
        </p:nvPicPr>
        <p:blipFill>
          <a:blip r:embed="rId3"/>
          <a:stretch>
            <a:fillRect/>
          </a:stretch>
        </p:blipFill>
        <p:spPr>
          <a:xfrm>
            <a:off x="2087636" y="950568"/>
            <a:ext cx="5808103" cy="5881355"/>
          </a:xfrm>
          <a:prstGeom prst="rect">
            <a:avLst/>
          </a:prstGeom>
        </p:spPr>
      </p:pic>
    </p:spTree>
    <p:extLst>
      <p:ext uri="{BB962C8B-B14F-4D97-AF65-F5344CB8AC3E}">
        <p14:creationId xmlns:p14="http://schemas.microsoft.com/office/powerpoint/2010/main" val="11607001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p:txBody>
          <a:bodyPr lIns="91440" tIns="45720" rIns="91440" bIns="45720" anchor="t"/>
          <a:lstStyle/>
          <a:p>
            <a:pPr marL="97155"/>
            <a:r>
              <a:rPr lang="de-CH">
                <a:latin typeface="SyntaxH"/>
              </a:rPr>
              <a:t>2. Stundenplan </a:t>
            </a:r>
            <a:endParaRPr lang="en-US"/>
          </a:p>
          <a:p>
            <a:pPr marL="97155"/>
            <a:endParaRPr lang="de-CH"/>
          </a:p>
          <a:p>
            <a:pPr marL="97155"/>
            <a:endParaRPr lang="de-CH"/>
          </a:p>
          <a:p>
            <a:pPr marL="97155"/>
            <a:endParaRPr lang="de-CH"/>
          </a:p>
          <a:p>
            <a:pPr marL="97155"/>
            <a:endParaRPr lang="de-CH"/>
          </a:p>
          <a:p>
            <a:pPr marL="97155"/>
            <a:endParaRPr lang="de-CH"/>
          </a:p>
          <a:p>
            <a:pPr marL="97155"/>
            <a:endParaRPr lang="de-CH"/>
          </a:p>
        </p:txBody>
      </p:sp>
      <p:graphicFrame>
        <p:nvGraphicFramePr>
          <p:cNvPr id="14" name="Tabelle 13"/>
          <p:cNvGraphicFramePr>
            <a:graphicFrameLocks noGrp="1"/>
          </p:cNvGraphicFramePr>
          <p:nvPr>
            <p:extLst>
              <p:ext uri="{D42A27DB-BD31-4B8C-83A1-F6EECF244321}">
                <p14:modId xmlns:p14="http://schemas.microsoft.com/office/powerpoint/2010/main" val="860350756"/>
              </p:ext>
            </p:extLst>
          </p:nvPr>
        </p:nvGraphicFramePr>
        <p:xfrm>
          <a:off x="1475570" y="2324394"/>
          <a:ext cx="7273010" cy="2748280"/>
        </p:xfrm>
        <a:graphic>
          <a:graphicData uri="http://schemas.openxmlformats.org/drawingml/2006/table">
            <a:tbl>
              <a:tblPr firstRow="1" bandRow="1">
                <a:tableStyleId>{2D5ABB26-0587-4C30-8999-92F81FD0307C}</a:tableStyleId>
              </a:tblPr>
              <a:tblGrid>
                <a:gridCol w="792110">
                  <a:extLst>
                    <a:ext uri="{9D8B030D-6E8A-4147-A177-3AD203B41FA5}">
                      <a16:colId xmlns:a16="http://schemas.microsoft.com/office/drawing/2014/main" val="20000"/>
                    </a:ext>
                  </a:extLst>
                </a:gridCol>
                <a:gridCol w="1224170">
                  <a:extLst>
                    <a:ext uri="{9D8B030D-6E8A-4147-A177-3AD203B41FA5}">
                      <a16:colId xmlns:a16="http://schemas.microsoft.com/office/drawing/2014/main" val="20001"/>
                    </a:ext>
                  </a:extLst>
                </a:gridCol>
                <a:gridCol w="1296180">
                  <a:extLst>
                    <a:ext uri="{9D8B030D-6E8A-4147-A177-3AD203B41FA5}">
                      <a16:colId xmlns:a16="http://schemas.microsoft.com/office/drawing/2014/main" val="20002"/>
                    </a:ext>
                  </a:extLst>
                </a:gridCol>
                <a:gridCol w="1296180">
                  <a:extLst>
                    <a:ext uri="{9D8B030D-6E8A-4147-A177-3AD203B41FA5}">
                      <a16:colId xmlns:a16="http://schemas.microsoft.com/office/drawing/2014/main" val="20003"/>
                    </a:ext>
                  </a:extLst>
                </a:gridCol>
                <a:gridCol w="1440200">
                  <a:extLst>
                    <a:ext uri="{9D8B030D-6E8A-4147-A177-3AD203B41FA5}">
                      <a16:colId xmlns:a16="http://schemas.microsoft.com/office/drawing/2014/main" val="20004"/>
                    </a:ext>
                  </a:extLst>
                </a:gridCol>
                <a:gridCol w="1224170">
                  <a:extLst>
                    <a:ext uri="{9D8B030D-6E8A-4147-A177-3AD203B41FA5}">
                      <a16:colId xmlns:a16="http://schemas.microsoft.com/office/drawing/2014/main" val="20005"/>
                    </a:ext>
                  </a:extLst>
                </a:gridCol>
              </a:tblGrid>
              <a:tr h="370840">
                <a:tc>
                  <a:txBody>
                    <a:bodyPr/>
                    <a:lstStyle/>
                    <a:p>
                      <a:endParaRPr lang="de-CH">
                        <a:latin typeface="Syntax" panose="00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Montag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Dienstag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Mittwoch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Donnerstag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Freitag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CH">
                          <a:latin typeface="Syntax" panose="00000400000000000000" pitchFamily="2" charset="0"/>
                        </a:rPr>
                        <a:t>08:00</a:t>
                      </a:r>
                    </a:p>
                    <a:p>
                      <a:r>
                        <a:rPr lang="de-CH">
                          <a:latin typeface="Syntax" panose="00000400000000000000" pitchFamily="2" charset="0"/>
                        </a:rPr>
                        <a:t>08:20</a:t>
                      </a:r>
                    </a:p>
                    <a:p>
                      <a:endParaRPr lang="de-CH">
                        <a:latin typeface="Syntax" panose="00000400000000000000" pitchFamily="2" charset="0"/>
                      </a:endParaRPr>
                    </a:p>
                    <a:p>
                      <a:endParaRPr lang="de-CH">
                        <a:latin typeface="Syntax" panose="00000400000000000000" pitchFamily="2" charset="0"/>
                      </a:endParaRPr>
                    </a:p>
                    <a:p>
                      <a:r>
                        <a:rPr lang="de-CH">
                          <a:latin typeface="Syntax" panose="00000400000000000000" pitchFamily="2"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FA26"/>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FA26"/>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FA26"/>
                    </a:solidFill>
                  </a:tcPr>
                </a:tc>
                <a:extLst>
                  <a:ext uri="{0D108BD9-81ED-4DB2-BD59-A6C34878D82A}">
                    <a16:rowId xmlns:a16="http://schemas.microsoft.com/office/drawing/2014/main" val="10001"/>
                  </a:ext>
                </a:extLst>
              </a:tr>
              <a:tr h="370840">
                <a:tc>
                  <a:txBody>
                    <a:bodyPr/>
                    <a:lstStyle/>
                    <a:p>
                      <a:r>
                        <a:rPr lang="de-CH">
                          <a:latin typeface="Syntax" panose="00000400000000000000" pitchFamily="2" charset="0"/>
                        </a:rPr>
                        <a:t>13:30</a:t>
                      </a:r>
                    </a:p>
                    <a:p>
                      <a:endParaRPr lang="de-CH">
                        <a:latin typeface="Syntax" panose="00000400000000000000" pitchFamily="2" charset="0"/>
                      </a:endParaRPr>
                    </a:p>
                    <a:p>
                      <a:r>
                        <a:rPr lang="de-CH">
                          <a:latin typeface="Syntax" panose="00000400000000000000" pitchFamily="2" charset="0"/>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FA26"/>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FA26"/>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3899754845"/>
              </p:ext>
            </p:extLst>
          </p:nvPr>
        </p:nvGraphicFramePr>
        <p:xfrm>
          <a:off x="1475570" y="2324431"/>
          <a:ext cx="7273010" cy="2748280"/>
        </p:xfrm>
        <a:graphic>
          <a:graphicData uri="http://schemas.openxmlformats.org/drawingml/2006/table">
            <a:tbl>
              <a:tblPr firstRow="1" bandRow="1">
                <a:tableStyleId>{2D5ABB26-0587-4C30-8999-92F81FD0307C}</a:tableStyleId>
              </a:tblPr>
              <a:tblGrid>
                <a:gridCol w="792110">
                  <a:extLst>
                    <a:ext uri="{9D8B030D-6E8A-4147-A177-3AD203B41FA5}">
                      <a16:colId xmlns:a16="http://schemas.microsoft.com/office/drawing/2014/main" val="20000"/>
                    </a:ext>
                  </a:extLst>
                </a:gridCol>
                <a:gridCol w="1224170">
                  <a:extLst>
                    <a:ext uri="{9D8B030D-6E8A-4147-A177-3AD203B41FA5}">
                      <a16:colId xmlns:a16="http://schemas.microsoft.com/office/drawing/2014/main" val="20001"/>
                    </a:ext>
                  </a:extLst>
                </a:gridCol>
                <a:gridCol w="1296180">
                  <a:extLst>
                    <a:ext uri="{9D8B030D-6E8A-4147-A177-3AD203B41FA5}">
                      <a16:colId xmlns:a16="http://schemas.microsoft.com/office/drawing/2014/main" val="20002"/>
                    </a:ext>
                  </a:extLst>
                </a:gridCol>
                <a:gridCol w="1296180">
                  <a:extLst>
                    <a:ext uri="{9D8B030D-6E8A-4147-A177-3AD203B41FA5}">
                      <a16:colId xmlns:a16="http://schemas.microsoft.com/office/drawing/2014/main" val="20003"/>
                    </a:ext>
                  </a:extLst>
                </a:gridCol>
                <a:gridCol w="1440200">
                  <a:extLst>
                    <a:ext uri="{9D8B030D-6E8A-4147-A177-3AD203B41FA5}">
                      <a16:colId xmlns:a16="http://schemas.microsoft.com/office/drawing/2014/main" val="20004"/>
                    </a:ext>
                  </a:extLst>
                </a:gridCol>
                <a:gridCol w="1224170">
                  <a:extLst>
                    <a:ext uri="{9D8B030D-6E8A-4147-A177-3AD203B41FA5}">
                      <a16:colId xmlns:a16="http://schemas.microsoft.com/office/drawing/2014/main" val="20005"/>
                    </a:ext>
                  </a:extLst>
                </a:gridCol>
              </a:tblGrid>
              <a:tr h="370840">
                <a:tc>
                  <a:txBody>
                    <a:bodyPr/>
                    <a:lstStyle/>
                    <a:p>
                      <a:endParaRPr lang="de-CH">
                        <a:latin typeface="Syntax" panose="00000400000000000000" pitchFamily="2"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Montag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Dienstag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Mittwoch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Donnerstag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CH">
                          <a:latin typeface="SyntaxH" panose="00000900000000000000" pitchFamily="2" charset="0"/>
                        </a:rPr>
                        <a:t>Freitag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CH">
                          <a:latin typeface="Syntax" panose="00000400000000000000" pitchFamily="2" charset="0"/>
                        </a:rPr>
                        <a:t>08:00</a:t>
                      </a:r>
                    </a:p>
                    <a:p>
                      <a:r>
                        <a:rPr lang="de-CH">
                          <a:latin typeface="Syntax" panose="00000400000000000000" pitchFamily="2" charset="0"/>
                        </a:rPr>
                        <a:t>08:20</a:t>
                      </a:r>
                    </a:p>
                    <a:p>
                      <a:endParaRPr lang="de-CH">
                        <a:latin typeface="Syntax" panose="00000400000000000000" pitchFamily="2" charset="0"/>
                      </a:endParaRPr>
                    </a:p>
                    <a:p>
                      <a:endParaRPr lang="de-CH">
                        <a:latin typeface="Syntax" panose="00000400000000000000" pitchFamily="2" charset="0"/>
                      </a:endParaRPr>
                    </a:p>
                    <a:p>
                      <a:r>
                        <a:rPr lang="de-CH">
                          <a:latin typeface="Syntax" panose="00000400000000000000" pitchFamily="2"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r>
                        <a:rPr lang="de-CH">
                          <a:latin typeface="Syntax" panose="00000400000000000000" pitchFamily="2" charset="0"/>
                        </a:rPr>
                        <a:t>13:30</a:t>
                      </a:r>
                    </a:p>
                    <a:p>
                      <a:endParaRPr lang="de-CH">
                        <a:latin typeface="Syntax" panose="00000400000000000000" pitchFamily="2" charset="0"/>
                      </a:endParaRPr>
                    </a:p>
                    <a:p>
                      <a:r>
                        <a:rPr lang="de-CH">
                          <a:latin typeface="Syntax" panose="00000400000000000000" pitchFamily="2" charset="0"/>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de-CH">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3928831934"/>
              </p:ext>
            </p:extLst>
          </p:nvPr>
        </p:nvGraphicFramePr>
        <p:xfrm>
          <a:off x="1475570" y="2694141"/>
          <a:ext cx="7273010" cy="2377440"/>
        </p:xfrm>
        <a:graphic>
          <a:graphicData uri="http://schemas.openxmlformats.org/drawingml/2006/table">
            <a:tbl>
              <a:tblPr firstRow="1" bandRow="1">
                <a:tableStyleId>{2D5ABB26-0587-4C30-8999-92F81FD0307C}</a:tableStyleId>
              </a:tblPr>
              <a:tblGrid>
                <a:gridCol w="792110">
                  <a:extLst>
                    <a:ext uri="{9D8B030D-6E8A-4147-A177-3AD203B41FA5}">
                      <a16:colId xmlns:a16="http://schemas.microsoft.com/office/drawing/2014/main" val="20000"/>
                    </a:ext>
                  </a:extLst>
                </a:gridCol>
                <a:gridCol w="1224170">
                  <a:extLst>
                    <a:ext uri="{9D8B030D-6E8A-4147-A177-3AD203B41FA5}">
                      <a16:colId xmlns:a16="http://schemas.microsoft.com/office/drawing/2014/main" val="20001"/>
                    </a:ext>
                  </a:extLst>
                </a:gridCol>
                <a:gridCol w="1296180">
                  <a:extLst>
                    <a:ext uri="{9D8B030D-6E8A-4147-A177-3AD203B41FA5}">
                      <a16:colId xmlns:a16="http://schemas.microsoft.com/office/drawing/2014/main" val="20002"/>
                    </a:ext>
                  </a:extLst>
                </a:gridCol>
                <a:gridCol w="1296180">
                  <a:extLst>
                    <a:ext uri="{9D8B030D-6E8A-4147-A177-3AD203B41FA5}">
                      <a16:colId xmlns:a16="http://schemas.microsoft.com/office/drawing/2014/main" val="20003"/>
                    </a:ext>
                  </a:extLst>
                </a:gridCol>
                <a:gridCol w="1440200">
                  <a:extLst>
                    <a:ext uri="{9D8B030D-6E8A-4147-A177-3AD203B41FA5}">
                      <a16:colId xmlns:a16="http://schemas.microsoft.com/office/drawing/2014/main" val="20004"/>
                    </a:ext>
                  </a:extLst>
                </a:gridCol>
                <a:gridCol w="1224170">
                  <a:extLst>
                    <a:ext uri="{9D8B030D-6E8A-4147-A177-3AD203B41FA5}">
                      <a16:colId xmlns:a16="http://schemas.microsoft.com/office/drawing/2014/main" val="20005"/>
                    </a:ext>
                  </a:extLst>
                </a:gridCol>
              </a:tblGrid>
              <a:tr h="370840">
                <a:tc>
                  <a:txBody>
                    <a:bodyPr/>
                    <a:lstStyle/>
                    <a:p>
                      <a:r>
                        <a:rPr lang="de-CH">
                          <a:latin typeface="Syntax" panose="00000400000000000000" pitchFamily="2" charset="0"/>
                        </a:rPr>
                        <a:t>08:00</a:t>
                      </a:r>
                    </a:p>
                    <a:p>
                      <a:r>
                        <a:rPr lang="de-CH">
                          <a:latin typeface="Syntax" panose="00000400000000000000" pitchFamily="2" charset="0"/>
                        </a:rPr>
                        <a:t>08:20</a:t>
                      </a:r>
                    </a:p>
                    <a:p>
                      <a:endParaRPr lang="de-CH">
                        <a:latin typeface="Syntax" panose="00000400000000000000" pitchFamily="2" charset="0"/>
                      </a:endParaRPr>
                    </a:p>
                    <a:p>
                      <a:endParaRPr lang="de-CH">
                        <a:latin typeface="Syntax" panose="00000400000000000000" pitchFamily="2" charset="0"/>
                      </a:endParaRPr>
                    </a:p>
                    <a:p>
                      <a:r>
                        <a:rPr lang="de-CH">
                          <a:latin typeface="Syntax" panose="00000400000000000000" pitchFamily="2"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p>
                      <a:pPr algn="ctr"/>
                      <a:r>
                        <a:rPr lang="de-CH">
                          <a:latin typeface="SyntaxH" panose="00000900000000000000" pitchFamily="2" charset="0"/>
                        </a:rPr>
                        <a:t>und</a:t>
                      </a:r>
                    </a:p>
                    <a:p>
                      <a:pPr algn="ctr"/>
                      <a:r>
                        <a:rPr lang="de-CH">
                          <a:solidFill>
                            <a:srgbClr val="FFFF00"/>
                          </a:solidFill>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p>
                      <a:pPr algn="ctr"/>
                      <a:r>
                        <a:rPr lang="de-CH">
                          <a:latin typeface="SyntaxH" panose="00000900000000000000" pitchFamily="2" charset="0"/>
                        </a:rPr>
                        <a:t>und</a:t>
                      </a:r>
                    </a:p>
                    <a:p>
                      <a:pPr algn="ctr"/>
                      <a:r>
                        <a:rPr lang="de-CH">
                          <a:solidFill>
                            <a:srgbClr val="FFFF00"/>
                          </a:solidFill>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p>
                      <a:pPr algn="ctr"/>
                      <a:r>
                        <a:rPr lang="de-CH">
                          <a:latin typeface="SyntaxH" panose="00000900000000000000" pitchFamily="2" charset="0"/>
                        </a:rPr>
                        <a:t>und</a:t>
                      </a:r>
                    </a:p>
                    <a:p>
                      <a:pPr algn="ctr"/>
                      <a:r>
                        <a:rPr lang="de-CH">
                          <a:solidFill>
                            <a:srgbClr val="FFFF00"/>
                          </a:solidFill>
                          <a:latin typeface="SyntaxH" panose="00000900000000000000" pitchFamily="2" charset="0"/>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de-CH">
                          <a:latin typeface="Syntax" panose="00000400000000000000" pitchFamily="2" charset="0"/>
                        </a:rPr>
                        <a:t>13:30</a:t>
                      </a:r>
                    </a:p>
                    <a:p>
                      <a:endParaRPr lang="de-CH">
                        <a:latin typeface="Syntax" panose="00000400000000000000" pitchFamily="2" charset="0"/>
                      </a:endParaRPr>
                    </a:p>
                    <a:p>
                      <a:r>
                        <a:rPr lang="de-CH">
                          <a:latin typeface="Syntax" panose="00000400000000000000" pitchFamily="2" charset="0"/>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lang="de-CH">
                        <a:latin typeface="SyntaxH" panose="000009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CH">
                          <a:latin typeface="SyntaxH" panose="00000900000000000000" pitchFamily="2" charset="0"/>
                        </a:rPr>
                        <a:t>FKG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latinLnBrk="0" hangingPunct="1"/>
                      <a:r>
                        <a:rPr lang="de-CH" sz="1800" kern="1200">
                          <a:solidFill>
                            <a:schemeClr val="tx1"/>
                          </a:solidFill>
                          <a:latin typeface="SyntaxH" panose="00000900000000000000" pitchFamily="2" charset="0"/>
                          <a:ea typeface="+mn-ea"/>
                          <a:cs typeface="+mn-cs"/>
                        </a:rPr>
                        <a:t>OKG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5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lIns="91440" tIns="45720" rIns="91440" bIns="45720" anchor="t"/>
          <a:lstStyle/>
          <a:p>
            <a:pPr marL="97155"/>
            <a:r>
              <a:rPr lang="de-CH">
                <a:latin typeface="SyntaxH"/>
              </a:rPr>
              <a:t>2.1 Stundenplan Modell</a:t>
            </a:r>
            <a:endParaRPr lang="de-CH"/>
          </a:p>
        </p:txBody>
      </p:sp>
      <p:sp>
        <p:nvSpPr>
          <p:cNvPr id="3" name="Textplatzhalter 2"/>
          <p:cNvSpPr>
            <a:spLocks noGrp="1"/>
          </p:cNvSpPr>
          <p:nvPr>
            <p:ph type="body" sz="quarter" idx="12"/>
          </p:nvPr>
        </p:nvSpPr>
        <p:spPr>
          <a:xfrm>
            <a:off x="2267744" y="1198222"/>
            <a:ext cx="6768752" cy="5183188"/>
          </a:xfrm>
          <a:solidFill>
            <a:schemeClr val="accent3">
              <a:lumMod val="40000"/>
              <a:lumOff val="60000"/>
            </a:schemeClr>
          </a:solidFill>
          <a:ln>
            <a:solidFill>
              <a:schemeClr val="accent3">
                <a:lumMod val="20000"/>
                <a:lumOff val="80000"/>
              </a:schemeClr>
            </a:solidFill>
          </a:ln>
        </p:spPr>
        <p:txBody>
          <a:bodyPr/>
          <a:lstStyle/>
          <a:p>
            <a:pPr marL="457200" indent="-457200" eaLnBrk="0" hangingPunct="0">
              <a:buFont typeface="Wingdings" pitchFamily="2" charset="2"/>
              <a:buChar char="§"/>
            </a:pPr>
            <a:r>
              <a:rPr lang="de-CH"/>
              <a:t>drei </a:t>
            </a:r>
            <a:r>
              <a:rPr lang="de-CH" err="1"/>
              <a:t>Halbtage</a:t>
            </a:r>
            <a:r>
              <a:rPr lang="de-CH"/>
              <a:t> in der </a:t>
            </a:r>
            <a:r>
              <a:rPr lang="de-CH" b="1"/>
              <a:t>altersgemischten</a:t>
            </a:r>
            <a:r>
              <a:rPr lang="de-CH"/>
              <a:t> </a:t>
            </a:r>
            <a:r>
              <a:rPr lang="de-CH" b="1"/>
              <a:t>Klasse</a:t>
            </a:r>
          </a:p>
          <a:p>
            <a:pPr marL="457200" indent="-457200" eaLnBrk="0" hangingPunct="0">
              <a:buFont typeface="Wingdings" pitchFamily="2" charset="2"/>
              <a:buChar char="§"/>
            </a:pPr>
            <a:r>
              <a:rPr lang="de-CH"/>
              <a:t>FKG hat an zwei Nachmittagen alleine Kindergarten</a:t>
            </a:r>
          </a:p>
          <a:p>
            <a:pPr marL="457200" indent="-457200" eaLnBrk="0" hangingPunct="0">
              <a:buFont typeface="Wingdings" pitchFamily="2" charset="2"/>
              <a:buChar char="§"/>
            </a:pPr>
            <a:r>
              <a:rPr lang="de-CH"/>
              <a:t>gemeinsamer Unterricht zum </a:t>
            </a:r>
            <a:r>
              <a:rPr lang="de-CH" b="1"/>
              <a:t>Wochenstart</a:t>
            </a:r>
            <a:r>
              <a:rPr lang="de-CH"/>
              <a:t> und –</a:t>
            </a:r>
            <a:r>
              <a:rPr lang="de-CH" b="1"/>
              <a:t>ende</a:t>
            </a:r>
          </a:p>
          <a:p>
            <a:pPr marL="457200" indent="-457200" eaLnBrk="0" hangingPunct="0">
              <a:buFont typeface="Wingdings" pitchFamily="2" charset="2"/>
              <a:buChar char="§"/>
            </a:pPr>
            <a:r>
              <a:rPr lang="de-CH"/>
              <a:t>FKG jeweils nur </a:t>
            </a:r>
            <a:r>
              <a:rPr lang="de-CH" b="1"/>
              <a:t>halbtags</a:t>
            </a:r>
            <a:r>
              <a:rPr lang="de-CH"/>
              <a:t> im Kindergarten</a:t>
            </a:r>
          </a:p>
          <a:p>
            <a:pPr marL="457200" indent="-457200" eaLnBrk="0" hangingPunct="0">
              <a:buFont typeface="Wingdings" pitchFamily="2" charset="2"/>
              <a:buChar char="§"/>
            </a:pPr>
            <a:r>
              <a:rPr lang="de-CH"/>
              <a:t>gleiche Modelle im Talkessel Schwyz</a:t>
            </a:r>
          </a:p>
          <a:p>
            <a:pPr marL="342900" indent="-342900" eaLnBrk="0" hangingPunct="0"/>
            <a:endParaRPr lang="de-CH" b="1"/>
          </a:p>
        </p:txBody>
      </p:sp>
      <p:sp>
        <p:nvSpPr>
          <p:cNvPr id="8" name="Text Box 5"/>
          <p:cNvSpPr txBox="1">
            <a:spLocks noChangeArrowheads="1"/>
          </p:cNvSpPr>
          <p:nvPr/>
        </p:nvSpPr>
        <p:spPr bwMode="auto">
          <a:xfrm rot="16200000">
            <a:off x="-806151" y="3408022"/>
            <a:ext cx="5183187" cy="763588"/>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CH" sz="800" b="1">
              <a:latin typeface="SyntaxH" pitchFamily="2" charset="0"/>
            </a:endParaRPr>
          </a:p>
          <a:p>
            <a:pPr algn="ctr" eaLnBrk="1" hangingPunct="1"/>
            <a:r>
              <a:rPr lang="de-CH" sz="2800" b="1">
                <a:latin typeface="SyntaxH" pitchFamily="2" charset="0"/>
              </a:rPr>
              <a:t>Vorteile</a:t>
            </a:r>
            <a:endParaRPr lang="de-CH" sz="800" b="1">
              <a:latin typeface="SyntaxH" pitchFamily="2" charset="0"/>
            </a:endParaRPr>
          </a:p>
          <a:p>
            <a:pPr algn="ctr" eaLnBrk="1" hangingPunct="1"/>
            <a:endParaRPr lang="de-CH" sz="800" b="1">
              <a:latin typeface="SyntaxH" pitchFamily="2" charset="0"/>
            </a:endParaRPr>
          </a:p>
        </p:txBody>
      </p:sp>
    </p:spTree>
    <p:extLst>
      <p:ext uri="{BB962C8B-B14F-4D97-AF65-F5344CB8AC3E}">
        <p14:creationId xmlns:p14="http://schemas.microsoft.com/office/powerpoint/2010/main" val="338202192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otsitzung 08">
  <a:themeElements>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fontScheme name="Hotsitzung 08">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lnDef>
  </a:objectDefaults>
  <a:extraClrSchemeLst>
    <a:extraClrScheme>
      <a:clrScheme name="Hotsitzung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tsitzung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tsitzung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tsitzung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tsitzung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tsitzung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tsitzung 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tsitzung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tsitzung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tsitzung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tsitzung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tsitzung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tsitzung 08 13">
        <a:dk1>
          <a:srgbClr val="FFFFFF"/>
        </a:dk1>
        <a:lt1>
          <a:srgbClr val="FFFFFF"/>
        </a:lt1>
        <a:dk2>
          <a:srgbClr val="ABCEE9"/>
        </a:dk2>
        <a:lt2>
          <a:srgbClr val="FFFFFF"/>
        </a:lt2>
        <a:accent1>
          <a:srgbClr val="005191"/>
        </a:accent1>
        <a:accent2>
          <a:srgbClr val="4781B0"/>
        </a:accent2>
        <a:accent3>
          <a:srgbClr val="D2E3F2"/>
        </a:accent3>
        <a:accent4>
          <a:srgbClr val="DADADA"/>
        </a:accent4>
        <a:accent5>
          <a:srgbClr val="AAB3C7"/>
        </a:accent5>
        <a:accent6>
          <a:srgbClr val="3F749F"/>
        </a:accent6>
        <a:hlink>
          <a:srgbClr val="8EB2CF"/>
        </a:hlink>
        <a:folHlink>
          <a:srgbClr val="FFFFFF"/>
        </a:folHlink>
      </a:clrScheme>
      <a:clrMap bg1="dk2" tx1="lt1" bg2="dk1" tx2="lt2" accent1="accent1" accent2="accent2" accent3="accent3" accent4="accent4" accent5="accent5" accent6="accent6" hlink="hlink" folHlink="folHlink"/>
    </a:extraClrScheme>
    <a:extraClrScheme>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Hotsitzung 08">
  <a:themeElements>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fontScheme name="Hotsitzung 08">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ea typeface="ヒラギノ角ゴ Pro W3" pitchFamily="-113" charset="-128"/>
          </a:defRPr>
        </a:defPPr>
      </a:lstStyle>
    </a:lnDef>
  </a:objectDefaults>
  <a:extraClrSchemeLst>
    <a:extraClrScheme>
      <a:clrScheme name="Hotsitzung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tsitzung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tsitzung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tsitzung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tsitzung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tsitzung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tsitzung 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tsitzung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tsitzung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tsitzung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tsitzung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tsitzung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otsitzung 08 13">
        <a:dk1>
          <a:srgbClr val="FFFFFF"/>
        </a:dk1>
        <a:lt1>
          <a:srgbClr val="FFFFFF"/>
        </a:lt1>
        <a:dk2>
          <a:srgbClr val="ABCEE9"/>
        </a:dk2>
        <a:lt2>
          <a:srgbClr val="FFFFFF"/>
        </a:lt2>
        <a:accent1>
          <a:srgbClr val="005191"/>
        </a:accent1>
        <a:accent2>
          <a:srgbClr val="4781B0"/>
        </a:accent2>
        <a:accent3>
          <a:srgbClr val="D2E3F2"/>
        </a:accent3>
        <a:accent4>
          <a:srgbClr val="DADADA"/>
        </a:accent4>
        <a:accent5>
          <a:srgbClr val="AAB3C7"/>
        </a:accent5>
        <a:accent6>
          <a:srgbClr val="3F749F"/>
        </a:accent6>
        <a:hlink>
          <a:srgbClr val="8EB2CF"/>
        </a:hlink>
        <a:folHlink>
          <a:srgbClr val="FFFFFF"/>
        </a:folHlink>
      </a:clrScheme>
      <a:clrMap bg1="dk2" tx1="lt1" bg2="dk1" tx2="lt2" accent1="accent1" accent2="accent2" accent3="accent3" accent4="accent4" accent5="accent5" accent6="accent6" hlink="hlink" folHlink="folHlink"/>
    </a:extraClrScheme>
    <a:extraClrScheme>
      <a:clrScheme name="Hotsitzung 08 14">
        <a:dk1>
          <a:srgbClr val="FFFFFF"/>
        </a:dk1>
        <a:lt1>
          <a:srgbClr val="FFFFFF"/>
        </a:lt1>
        <a:dk2>
          <a:srgbClr val="FFFFFF"/>
        </a:dk2>
        <a:lt2>
          <a:srgbClr val="A4DDCD"/>
        </a:lt2>
        <a:accent1>
          <a:srgbClr val="005191"/>
        </a:accent1>
        <a:accent2>
          <a:srgbClr val="4781B0"/>
        </a:accent2>
        <a:accent3>
          <a:srgbClr val="FFFFFF"/>
        </a:accent3>
        <a:accent4>
          <a:srgbClr val="DADADA"/>
        </a:accent4>
        <a:accent5>
          <a:srgbClr val="AAB3C7"/>
        </a:accent5>
        <a:accent6>
          <a:srgbClr val="3F749F"/>
        </a:accent6>
        <a:hlink>
          <a:srgbClr val="8EB2CF"/>
        </a:hlink>
        <a:folHlink>
          <a:srgbClr val="44B79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8A1FE0FE892D459B7598AE36DC2F1C" ma:contentTypeVersion="10" ma:contentTypeDescription="Ein neues Dokument erstellen." ma:contentTypeScope="" ma:versionID="a490c2198220377a50e5ea16a180f776">
  <xsd:schema xmlns:xsd="http://www.w3.org/2001/XMLSchema" xmlns:xs="http://www.w3.org/2001/XMLSchema" xmlns:p="http://schemas.microsoft.com/office/2006/metadata/properties" xmlns:ns2="812b3e65-3a72-45ef-9c37-8c9400f6d2c9" xmlns:ns3="de1beac5-a9f4-407e-a6a0-13a84c511063" targetNamespace="http://schemas.microsoft.com/office/2006/metadata/properties" ma:root="true" ma:fieldsID="ecd18617e1203d707354ede36af3418c" ns2:_="" ns3:_="">
    <xsd:import namespace="812b3e65-3a72-45ef-9c37-8c9400f6d2c9"/>
    <xsd:import namespace="de1beac5-a9f4-407e-a6a0-13a84c5110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2b3e65-3a72-45ef-9c37-8c9400f6d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3b34351-37b4-4ef0-a01a-0189aaebe7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1beac5-a9f4-407e-a6a0-13a84c51106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e413a6f-315e-4625-b8ce-bb94e13b3af8}" ma:internalName="TaxCatchAll" ma:showField="CatchAllData" ma:web="de1beac5-a9f4-407e-a6a0-13a84c511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e1beac5-a9f4-407e-a6a0-13a84c511063" xsi:nil="true"/>
    <lcf76f155ced4ddcb4097134ff3c332f xmlns="812b3e65-3a72-45ef-9c37-8c9400f6d2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5B5FF-D18F-4878-8BA5-B1899AB7A36A}"/>
</file>

<file path=customXml/itemProps2.xml><?xml version="1.0" encoding="utf-8"?>
<ds:datastoreItem xmlns:ds="http://schemas.openxmlformats.org/officeDocument/2006/customXml" ds:itemID="{570E6B58-0AB8-4CBB-9345-F38C013EC4E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6926B4-1D6C-45CD-988C-AC0104A7FD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18</Notes>
  <HiddenSlides>0</HiddenSlide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Larissa</vt:lpstr>
      <vt:lpstr>Benutzerdefiniertes Design</vt:lpstr>
      <vt:lpstr>2_Hotsitzung 08</vt:lpstr>
      <vt:lpstr>3_Hotsitzung 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RZSchulen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Dominik Lehner</dc:creator>
  <cp:revision>5</cp:revision>
  <cp:lastPrinted>2024-11-13T08:53:03Z</cp:lastPrinted>
  <dcterms:created xsi:type="dcterms:W3CDTF">2012-08-24T08:41:15Z</dcterms:created>
  <dcterms:modified xsi:type="dcterms:W3CDTF">2025-11-06T16:52:17Z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0x010100B78A1FE0FE892D459B7598AE36DC2F1C</vt:lpwstr>
  </property>
</Properties>
</file>